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8"/>
  </p:notesMasterIdLst>
  <p:sldIdLst>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084D2-B12B-46FF-9C2A-0B458CCE02F0}" type="datetimeFigureOut">
              <a:rPr lang="en-GB" smtClean="0"/>
              <a:t>29/10/2018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1C0F6-F6DF-4285-930F-82454BDF6CC7}" type="slidenum">
              <a:rPr lang="en-GB" smtClean="0"/>
              <a:t>‹#›</a:t>
            </a:fld>
            <a:endParaRPr lang="en-GB"/>
          </a:p>
        </p:txBody>
      </p:sp>
    </p:spTree>
    <p:extLst>
      <p:ext uri="{BB962C8B-B14F-4D97-AF65-F5344CB8AC3E}">
        <p14:creationId xmlns:p14="http://schemas.microsoft.com/office/powerpoint/2010/main" val="280095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649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533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281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Marcador de imagen de diapositiva 1">
            <a:extLst>
              <a:ext uri="{FF2B5EF4-FFF2-40B4-BE49-F238E27FC236}">
                <a16:creationId xmlns:a16="http://schemas.microsoft.com/office/drawing/2014/main" id="{211A8AB1-5C98-47B6-B065-0C7DCE1284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Marcador de notas 2">
            <a:extLst>
              <a:ext uri="{FF2B5EF4-FFF2-40B4-BE49-F238E27FC236}">
                <a16:creationId xmlns:a16="http://schemas.microsoft.com/office/drawing/2014/main" id="{EEFA6094-0010-4CAE-9FDB-096A3E8B96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43012" name="Marcador de número de diapositiva 3">
            <a:extLst>
              <a:ext uri="{FF2B5EF4-FFF2-40B4-BE49-F238E27FC236}">
                <a16:creationId xmlns:a16="http://schemas.microsoft.com/office/drawing/2014/main" id="{8E460F36-DAC8-4D9C-9695-E3E0814FA1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97754" rtl="0" eaLnBrk="1" fontAlgn="auto" latinLnBrk="0" hangingPunct="1">
              <a:lnSpc>
                <a:spcPct val="100000"/>
              </a:lnSpc>
              <a:spcBef>
                <a:spcPts val="0"/>
              </a:spcBef>
              <a:spcAft>
                <a:spcPts val="0"/>
              </a:spcAft>
              <a:buClrTx/>
              <a:buSzTx/>
              <a:buFontTx/>
              <a:buNone/>
              <a:tabLst/>
              <a:defRPr/>
            </a:pPr>
            <a:fld id="{7693E688-2256-4B62-843A-AE60D41B3E67}"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97754" rtl="0" eaLnBrk="1" fontAlgn="auto" latinLnBrk="0" hangingPunct="1">
                <a:lnSpc>
                  <a:spcPct val="100000"/>
                </a:lnSpc>
                <a:spcBef>
                  <a:spcPts val="0"/>
                </a:spcBef>
                <a:spcAft>
                  <a:spcPts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73921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4147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2.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 slide">
    <p:spTree>
      <p:nvGrpSpPr>
        <p:cNvPr id="1" name=""/>
        <p:cNvGrpSpPr/>
        <p:nvPr/>
      </p:nvGrpSpPr>
      <p:grpSpPr>
        <a:xfrm>
          <a:off x="0" y="0"/>
          <a:ext cx="0" cy="0"/>
          <a:chOff x="0" y="0"/>
          <a:chExt cx="0" cy="0"/>
        </a:xfrm>
      </p:grpSpPr>
      <p:sp>
        <p:nvSpPr>
          <p:cNvPr id="12" name="Segnaposto testo 11"/>
          <p:cNvSpPr>
            <a:spLocks noGrp="1"/>
          </p:cNvSpPr>
          <p:nvPr>
            <p:ph type="body" sz="quarter" idx="10" hasCustomPrompt="1"/>
          </p:nvPr>
        </p:nvSpPr>
        <p:spPr>
          <a:xfrm>
            <a:off x="1576287" y="2034811"/>
            <a:ext cx="9039427" cy="2842995"/>
          </a:xfrm>
          <a:prstGeom prst="rect">
            <a:avLst/>
          </a:prstGeom>
          <a:solidFill>
            <a:srgbClr val="006B8B"/>
          </a:solidFill>
        </p:spPr>
        <p:txBody>
          <a:bodyPr vert="horz" lIns="360000" tIns="360000" rIns="360000" bIns="360000" anchor="ctr" anchorCtr="0">
            <a:spAutoFit/>
          </a:bodyPr>
          <a:lstStyle>
            <a:lvl1pPr marL="0" indent="0" algn="l">
              <a:lnSpc>
                <a:spcPts val="3264"/>
              </a:lnSpc>
              <a:buNone/>
              <a:defRPr baseline="0">
                <a:latin typeface="Arial"/>
                <a:cs typeface="Arial"/>
              </a:defRPr>
            </a:lvl1pPr>
            <a:lvl2pPr>
              <a:buNone/>
              <a:defRPr/>
            </a:lvl2pPr>
            <a:lvl3pPr>
              <a:buNone/>
              <a:defRPr/>
            </a:lvl3pPr>
            <a:lvl4pPr>
              <a:buNone/>
              <a:defRPr/>
            </a:lvl4pPr>
            <a:lvl5pPr>
              <a:buNone/>
              <a:defRPr/>
            </a:lvl5pPr>
          </a:lstStyle>
          <a:p>
            <a:pPr lvl="0"/>
            <a:r>
              <a:rPr lang="it-IT" dirty="0"/>
              <a:t>Cover and title chart. Font is Arial bold, 32pt, paragraph line spacing is 32pt, left alignment, colour is white. </a:t>
            </a:r>
            <a:br>
              <a:rPr lang="it-IT" dirty="0"/>
            </a:br>
            <a:r>
              <a:rPr lang="it-IT" dirty="0"/>
              <a:t>Please center the box vertically and horizontally after editing.</a:t>
            </a:r>
          </a:p>
        </p:txBody>
      </p:sp>
      <p:sp>
        <p:nvSpPr>
          <p:cNvPr id="14" name="Segnaposto testo 13"/>
          <p:cNvSpPr>
            <a:spLocks noGrp="1"/>
          </p:cNvSpPr>
          <p:nvPr>
            <p:ph type="body" sz="quarter" idx="11" hasCustomPrompt="1"/>
          </p:nvPr>
        </p:nvSpPr>
        <p:spPr>
          <a:xfrm>
            <a:off x="1576287" y="5916536"/>
            <a:ext cx="9039427" cy="472906"/>
          </a:xfrm>
          <a:prstGeom prst="rect">
            <a:avLst/>
          </a:prstGeom>
        </p:spPr>
        <p:txBody>
          <a:bodyPr vert="horz" wrap="square" lIns="0" tIns="0" rIns="0" bIns="0">
            <a:spAutoFit/>
          </a:bodyPr>
          <a:lstStyle>
            <a:lvl1pPr algn="r">
              <a:lnSpc>
                <a:spcPts val="1814"/>
              </a:lnSpc>
              <a:buNone/>
              <a:defRPr sz="1814" b="0">
                <a:solidFill>
                  <a:srgbClr val="006B8B"/>
                </a:solidFill>
                <a:latin typeface="Arial"/>
                <a:cs typeface="Arial"/>
              </a:defRPr>
            </a:lvl1pPr>
            <a:lvl2pPr>
              <a:defRPr sz="1814"/>
            </a:lvl2pPr>
            <a:lvl3pPr>
              <a:defRPr sz="1814"/>
            </a:lvl3pPr>
            <a:lvl4pPr>
              <a:defRPr sz="1814"/>
            </a:lvl4pPr>
            <a:lvl5pPr>
              <a:defRPr sz="1814"/>
            </a:lvl5pPr>
          </a:lstStyle>
          <a:p>
            <a:pPr lvl="0"/>
            <a:r>
              <a:rPr lang="it-IT"/>
              <a:t>Presenters Name Surname</a:t>
            </a:r>
            <a:br>
              <a:rPr lang="it-IT"/>
            </a:br>
            <a:r>
              <a:rPr lang="it-IT"/>
              <a:t>dd.mm.yyyy • Place</a:t>
            </a:r>
          </a:p>
        </p:txBody>
      </p:sp>
    </p:spTree>
    <p:extLst>
      <p:ext uri="{BB962C8B-B14F-4D97-AF65-F5344CB8AC3E}">
        <p14:creationId xmlns:p14="http://schemas.microsoft.com/office/powerpoint/2010/main" val="1960780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Horizontal Boxes">
    <p:spTree>
      <p:nvGrpSpPr>
        <p:cNvPr id="1" name=""/>
        <p:cNvGrpSpPr/>
        <p:nvPr/>
      </p:nvGrpSpPr>
      <p:grpSpPr>
        <a:xfrm>
          <a:off x="0" y="0"/>
          <a:ext cx="0" cy="0"/>
          <a:chOff x="0" y="0"/>
          <a:chExt cx="0" cy="0"/>
        </a:xfrm>
      </p:grpSpPr>
      <p:sp>
        <p:nvSpPr>
          <p:cNvPr id="10" name="Segnaposto testo 13"/>
          <p:cNvSpPr>
            <a:spLocks noGrp="1"/>
          </p:cNvSpPr>
          <p:nvPr>
            <p:ph type="body" sz="quarter" idx="13" hasCustomPrompt="1"/>
          </p:nvPr>
        </p:nvSpPr>
        <p:spPr>
          <a:xfrm>
            <a:off x="755098" y="1786562"/>
            <a:ext cx="10707157" cy="887780"/>
          </a:xfrm>
          <a:prstGeom prst="rect">
            <a:avLst/>
          </a:prstGeom>
          <a:solidFill>
            <a:srgbClr val="C8E3E2">
              <a:alpha val="98824"/>
            </a:srgbClr>
          </a:solidFill>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 </a:t>
            </a:r>
            <a:br>
              <a:rPr lang="it-IT" dirty="0"/>
            </a:br>
            <a:r>
              <a:rPr lang="it-IT" dirty="0"/>
              <a:t>Paragraph line spacing is 26pt. Left alignment. Text colour is black.</a:t>
            </a:r>
          </a:p>
        </p:txBody>
      </p:sp>
      <p:sp>
        <p:nvSpPr>
          <p:cNvPr id="11" name="Segnaposto testo 13"/>
          <p:cNvSpPr>
            <a:spLocks noGrp="1"/>
          </p:cNvSpPr>
          <p:nvPr>
            <p:ph type="body" sz="quarter" idx="15" hasCustomPrompt="1"/>
          </p:nvPr>
        </p:nvSpPr>
        <p:spPr>
          <a:xfrm>
            <a:off x="755098" y="2764855"/>
            <a:ext cx="10707157" cy="887780"/>
          </a:xfrm>
          <a:prstGeom prst="rect">
            <a:avLst/>
          </a:prstGeom>
          <a:solidFill>
            <a:srgbClr val="F9E49D"/>
          </a:solidFill>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a:t>
            </a:r>
            <a:br>
              <a:rPr lang="it-IT" dirty="0"/>
            </a:br>
            <a:r>
              <a:rPr lang="it-IT" dirty="0"/>
              <a:t>Paragraph line spacing is 26pt. Left alignment. Text colour is black.</a:t>
            </a:r>
          </a:p>
        </p:txBody>
      </p:sp>
      <p:sp>
        <p:nvSpPr>
          <p:cNvPr id="12" name="Segnaposto testo 13"/>
          <p:cNvSpPr>
            <a:spLocks noGrp="1"/>
          </p:cNvSpPr>
          <p:nvPr>
            <p:ph type="body" sz="quarter" idx="16" hasCustomPrompt="1"/>
          </p:nvPr>
        </p:nvSpPr>
        <p:spPr>
          <a:xfrm>
            <a:off x="755098" y="3730821"/>
            <a:ext cx="10707157" cy="887780"/>
          </a:xfrm>
          <a:prstGeom prst="rect">
            <a:avLst/>
          </a:prstGeom>
          <a:solidFill>
            <a:srgbClr val="DFD99F"/>
          </a:solidFill>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a:t>
            </a:r>
            <a:br>
              <a:rPr lang="it-IT" dirty="0"/>
            </a:br>
            <a:r>
              <a:rPr lang="it-IT" dirty="0"/>
              <a:t>Paragraph line spacing is 26pt. Left alignment. Text colour is black.</a:t>
            </a:r>
          </a:p>
        </p:txBody>
      </p:sp>
      <p:sp>
        <p:nvSpPr>
          <p:cNvPr id="13" name="Segnaposto testo 13"/>
          <p:cNvSpPr>
            <a:spLocks noGrp="1"/>
          </p:cNvSpPr>
          <p:nvPr>
            <p:ph type="body" sz="quarter" idx="17" hasCustomPrompt="1"/>
          </p:nvPr>
        </p:nvSpPr>
        <p:spPr>
          <a:xfrm>
            <a:off x="755096" y="4696787"/>
            <a:ext cx="10693576" cy="887780"/>
          </a:xfrm>
          <a:prstGeom prst="rect">
            <a:avLst/>
          </a:prstGeom>
          <a:solidFill>
            <a:srgbClr val="E6EBCE"/>
          </a:solidFill>
          <a:ln>
            <a:solidFill>
              <a:srgbClr val="C2C4C0"/>
            </a:solidFill>
          </a:ln>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a:t>
            </a:r>
            <a:br>
              <a:rPr lang="it-IT" dirty="0"/>
            </a:br>
            <a:r>
              <a:rPr lang="it-IT" dirty="0"/>
              <a:t>Paragraph line spacing is 26pt. Left alignment. Text colour is black.</a:t>
            </a:r>
          </a:p>
        </p:txBody>
      </p:sp>
      <p:sp>
        <p:nvSpPr>
          <p:cNvPr id="1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is Arial bold 36pt, paragraph line spacing is 36pt, left alignment. </a:t>
            </a:r>
          </a:p>
        </p:txBody>
      </p:sp>
    </p:spTree>
    <p:extLst>
      <p:ext uri="{BB962C8B-B14F-4D97-AF65-F5344CB8AC3E}">
        <p14:creationId xmlns:p14="http://schemas.microsoft.com/office/powerpoint/2010/main" val="170378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Vertical Boxes">
    <p:spTree>
      <p:nvGrpSpPr>
        <p:cNvPr id="1" name=""/>
        <p:cNvGrpSpPr/>
        <p:nvPr/>
      </p:nvGrpSpPr>
      <p:grpSpPr>
        <a:xfrm>
          <a:off x="0" y="0"/>
          <a:ext cx="0" cy="0"/>
          <a:chOff x="0" y="0"/>
          <a:chExt cx="0" cy="0"/>
        </a:xfrm>
      </p:grpSpPr>
      <p:sp>
        <p:nvSpPr>
          <p:cNvPr id="10" name="Segnaposto testo 13"/>
          <p:cNvSpPr>
            <a:spLocks noGrp="1"/>
          </p:cNvSpPr>
          <p:nvPr>
            <p:ph type="body" sz="quarter" idx="13" hasCustomPrompt="1"/>
          </p:nvPr>
        </p:nvSpPr>
        <p:spPr>
          <a:xfrm>
            <a:off x="755097" y="1800857"/>
            <a:ext cx="5143309" cy="3211976"/>
          </a:xfrm>
          <a:prstGeom prst="rect">
            <a:avLst/>
          </a:prstGeom>
          <a:solidFill>
            <a:srgbClr val="F5D7A5">
              <a:alpha val="98824"/>
            </a:srgbClr>
          </a:solidFill>
        </p:spPr>
        <p:txBody>
          <a:bodyPr vert="horz" wrap="square" lIns="108000" tIns="108000" rIns="108000" bIns="108000">
            <a:spAutoFit/>
          </a:bodyPr>
          <a:lstStyle>
            <a:lvl1pPr marL="0" marR="0" indent="0" algn="l" defTabSz="414589" rtl="0" eaLnBrk="1" fontAlgn="auto" latinLnBrk="0" hangingPunct="1">
              <a:lnSpc>
                <a:spcPct val="100000"/>
              </a:lnSpc>
              <a:spcBef>
                <a:spcPct val="20000"/>
              </a:spcBef>
              <a:spcAft>
                <a:spcPts val="0"/>
              </a:spcAft>
              <a:buClrTx/>
              <a:buSzTx/>
              <a:buFont typeface="Arial"/>
              <a:buNone/>
              <a:tabLst/>
              <a:defRPr sz="3264"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36pt. </a:t>
            </a:r>
            <a:br>
              <a:rPr lang="it-IT" dirty="0"/>
            </a:br>
            <a:r>
              <a:rPr lang="it-IT" dirty="0"/>
              <a:t>Paragraph line spacing is 26pt. Left alignment. Text colour is black.</a:t>
            </a:r>
          </a:p>
        </p:txBody>
      </p:sp>
      <p:sp>
        <p:nvSpPr>
          <p:cNvPr id="1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7" name="Segnaposto testo 13"/>
          <p:cNvSpPr>
            <a:spLocks noGrp="1"/>
          </p:cNvSpPr>
          <p:nvPr>
            <p:ph type="body" sz="quarter" idx="14" hasCustomPrompt="1"/>
          </p:nvPr>
        </p:nvSpPr>
        <p:spPr>
          <a:xfrm>
            <a:off x="6329997" y="1800857"/>
            <a:ext cx="5105095" cy="3211976"/>
          </a:xfrm>
          <a:prstGeom prst="rect">
            <a:avLst/>
          </a:prstGeom>
          <a:solidFill>
            <a:srgbClr val="D5D4D0">
              <a:alpha val="98824"/>
            </a:srgbClr>
          </a:solidFill>
        </p:spPr>
        <p:txBody>
          <a:bodyPr vert="horz" wrap="square" lIns="108000" tIns="108000" rIns="108000" bIns="108000">
            <a:spAutoFit/>
          </a:bodyPr>
          <a:lstStyle>
            <a:lvl1pPr marL="0" indent="0">
              <a:lnSpc>
                <a:spcPct val="100000"/>
              </a:lnSpc>
              <a:buNone/>
              <a:defRPr sz="3264" b="0"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36pt. </a:t>
            </a:r>
            <a:br>
              <a:rPr lang="it-IT" dirty="0"/>
            </a:br>
            <a:r>
              <a:rPr lang="it-IT" dirty="0"/>
              <a:t>Paragraph line spacing is 26pt. Left alignment. Text colour is black.</a:t>
            </a:r>
          </a:p>
        </p:txBody>
      </p:sp>
    </p:spTree>
    <p:extLst>
      <p:ext uri="{BB962C8B-B14F-4D97-AF65-F5344CB8AC3E}">
        <p14:creationId xmlns:p14="http://schemas.microsoft.com/office/powerpoint/2010/main" val="3899894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 Vertical boxes for text &amp; photo">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755097" y="1800873"/>
            <a:ext cx="5142623" cy="3714030"/>
          </a:xfrm>
          <a:prstGeom prst="rect">
            <a:avLst/>
          </a:prstGeom>
        </p:spPr>
        <p:txBody>
          <a:bodyPr/>
          <a:lstStyle/>
          <a:p>
            <a:endParaRPr lang="en-GB"/>
          </a:p>
        </p:txBody>
      </p:sp>
      <p:sp>
        <p:nvSpPr>
          <p:cNvPr id="1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7" name="Segnaposto testo 13"/>
          <p:cNvSpPr>
            <a:spLocks noGrp="1"/>
          </p:cNvSpPr>
          <p:nvPr>
            <p:ph type="body" sz="quarter" idx="14" hasCustomPrompt="1"/>
          </p:nvPr>
        </p:nvSpPr>
        <p:spPr>
          <a:xfrm>
            <a:off x="6329997" y="1800857"/>
            <a:ext cx="5105095" cy="3211976"/>
          </a:xfrm>
          <a:prstGeom prst="rect">
            <a:avLst/>
          </a:prstGeom>
          <a:solidFill>
            <a:srgbClr val="D5D4D0">
              <a:alpha val="98824"/>
            </a:srgbClr>
          </a:solidFill>
        </p:spPr>
        <p:txBody>
          <a:bodyPr vert="horz" wrap="square" lIns="108000" tIns="108000" rIns="108000" bIns="108000">
            <a:spAutoFit/>
          </a:bodyPr>
          <a:lstStyle>
            <a:lvl1pPr marL="0" indent="0">
              <a:lnSpc>
                <a:spcPct val="100000"/>
              </a:lnSpc>
              <a:buNone/>
              <a:defRPr sz="3264" b="0"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36pt. </a:t>
            </a:r>
            <a:br>
              <a:rPr lang="it-IT" dirty="0"/>
            </a:br>
            <a:r>
              <a:rPr lang="it-IT" dirty="0"/>
              <a:t>Paragraph line spacing is 26pt. Left alignment. Text colour is black.</a:t>
            </a:r>
          </a:p>
        </p:txBody>
      </p:sp>
    </p:spTree>
    <p:extLst>
      <p:ext uri="{BB962C8B-B14F-4D97-AF65-F5344CB8AC3E}">
        <p14:creationId xmlns:p14="http://schemas.microsoft.com/office/powerpoint/2010/main" val="1805775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rtitle + Title + Image + Capion">
    <p:spTree>
      <p:nvGrpSpPr>
        <p:cNvPr id="1" name=""/>
        <p:cNvGrpSpPr/>
        <p:nvPr/>
      </p:nvGrpSpPr>
      <p:grpSpPr>
        <a:xfrm>
          <a:off x="0" y="0"/>
          <a:ext cx="0" cy="0"/>
          <a:chOff x="0" y="0"/>
          <a:chExt cx="0" cy="0"/>
        </a:xfrm>
      </p:grpSpPr>
      <p:sp>
        <p:nvSpPr>
          <p:cNvPr id="10" name="Titolo 1"/>
          <p:cNvSpPr>
            <a:spLocks noGrp="1"/>
          </p:cNvSpPr>
          <p:nvPr>
            <p:ph type="ctrTitle" hasCustomPrompt="1"/>
          </p:nvPr>
        </p:nvSpPr>
        <p:spPr>
          <a:xfrm>
            <a:off x="755096" y="877406"/>
            <a:ext cx="10693576"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Title of the image-chart. Font is Arial bold, 36pt, left alignment. Text colour is black.</a:t>
            </a:r>
          </a:p>
        </p:txBody>
      </p:sp>
      <p:sp>
        <p:nvSpPr>
          <p:cNvPr id="11" name="Sottotitolo 2"/>
          <p:cNvSpPr>
            <a:spLocks noGrp="1"/>
          </p:cNvSpPr>
          <p:nvPr>
            <p:ph type="subTitle" idx="1" hasCustomPrompt="1"/>
          </p:nvPr>
        </p:nvSpPr>
        <p:spPr>
          <a:xfrm>
            <a:off x="755096" y="473843"/>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a:latin typeface="Arial"/>
                <a:cs typeface="Arial"/>
              </a:rPr>
              <a:t>Surtitle of the chart. Font is Arial regular and italic, 24pt. Dark grey. </a:t>
            </a:r>
            <a:endParaRPr lang="it-IT"/>
          </a:p>
        </p:txBody>
      </p:sp>
      <p:sp>
        <p:nvSpPr>
          <p:cNvPr id="12" name="Segnaposto testo 13"/>
          <p:cNvSpPr>
            <a:spLocks noGrp="1"/>
          </p:cNvSpPr>
          <p:nvPr>
            <p:ph type="body" sz="quarter" idx="13" hasCustomPrompt="1"/>
          </p:nvPr>
        </p:nvSpPr>
        <p:spPr>
          <a:xfrm>
            <a:off x="755096" y="5317567"/>
            <a:ext cx="10707158" cy="307777"/>
          </a:xfrm>
          <a:prstGeom prst="rect">
            <a:avLst/>
          </a:prstGeom>
        </p:spPr>
        <p:txBody>
          <a:bodyPr vert="horz" wrap="square" lIns="0" tIns="0" rIns="0" bIns="0" anchor="t">
            <a:spAutoFit/>
          </a:bodyPr>
          <a:lstStyle>
            <a:lvl1pPr marL="0" indent="0">
              <a:lnSpc>
                <a:spcPts val="2358"/>
              </a:lnSpc>
              <a:buNone/>
              <a:defRPr sz="1632" i="1"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a:t>Image caption. Font is Arial italic 18pt, left side alignment. Font colour is black.</a:t>
            </a:r>
          </a:p>
        </p:txBody>
      </p:sp>
      <p:sp>
        <p:nvSpPr>
          <p:cNvPr id="14" name="Segnaposto immagine 13"/>
          <p:cNvSpPr>
            <a:spLocks noGrp="1"/>
          </p:cNvSpPr>
          <p:nvPr>
            <p:ph type="pic" sz="quarter" idx="14" hasCustomPrompt="1"/>
          </p:nvPr>
        </p:nvSpPr>
        <p:spPr>
          <a:xfrm>
            <a:off x="755097" y="1873730"/>
            <a:ext cx="10707157" cy="3420804"/>
          </a:xfrm>
          <a:prstGeom prst="rect">
            <a:avLst/>
          </a:prstGeom>
          <a:noFill/>
          <a:ln w="0" cap="flat" cmpd="sng" algn="ctr">
            <a:noFill/>
            <a:prstDash val="solid"/>
            <a:round/>
            <a:headEnd type="none" w="med" len="med"/>
            <a:tailEnd type="none" w="med" len="med"/>
          </a:ln>
        </p:spPr>
        <p:txBody>
          <a:bodyPr vert="horz" anchor="b"/>
          <a:lstStyle>
            <a:lvl1pPr algn="ctr">
              <a:buNone/>
              <a:defRPr sz="1632" i="1">
                <a:solidFill>
                  <a:srgbClr val="A6A6A6"/>
                </a:solidFill>
              </a:defRPr>
            </a:lvl1pPr>
          </a:lstStyle>
          <a:p>
            <a:r>
              <a:rPr lang="it-IT" sz="1632"/>
              <a:t>(image)</a:t>
            </a:r>
            <a:endParaRPr lang="it-IT"/>
          </a:p>
        </p:txBody>
      </p:sp>
    </p:spTree>
    <p:extLst>
      <p:ext uri="{BB962C8B-B14F-4D97-AF65-F5344CB8AC3E}">
        <p14:creationId xmlns:p14="http://schemas.microsoft.com/office/powerpoint/2010/main" val="2628856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title + Table">
    <p:spTree>
      <p:nvGrpSpPr>
        <p:cNvPr id="1" name=""/>
        <p:cNvGrpSpPr/>
        <p:nvPr/>
      </p:nvGrpSpPr>
      <p:grpSpPr>
        <a:xfrm>
          <a:off x="0" y="0"/>
          <a:ext cx="0" cy="0"/>
          <a:chOff x="0" y="0"/>
          <a:chExt cx="0" cy="0"/>
        </a:xfrm>
      </p:grpSpPr>
      <p:sp>
        <p:nvSpPr>
          <p:cNvPr id="5" name="Segnaposto tabella 9"/>
          <p:cNvSpPr>
            <a:spLocks noGrp="1"/>
          </p:cNvSpPr>
          <p:nvPr>
            <p:ph type="tbl" sz="quarter" idx="12" hasCustomPrompt="1"/>
          </p:nvPr>
        </p:nvSpPr>
        <p:spPr>
          <a:xfrm>
            <a:off x="755098" y="1884497"/>
            <a:ext cx="10707157" cy="3679351"/>
          </a:xfrm>
          <a:prstGeom prst="rect">
            <a:avLst/>
          </a:prstGeom>
        </p:spPr>
        <p:txBody>
          <a:bodyPr vert="horz" anchor="b"/>
          <a:lstStyle>
            <a:lvl1pPr algn="ctr">
              <a:buNone/>
              <a:defRPr sz="1632" i="1">
                <a:solidFill>
                  <a:schemeClr val="bg1">
                    <a:lumMod val="65000"/>
                  </a:schemeClr>
                </a:solidFill>
              </a:defRPr>
            </a:lvl1pPr>
          </a:lstStyle>
          <a:p>
            <a:r>
              <a:rPr lang="it-IT" dirty="0"/>
              <a:t>(table)</a:t>
            </a:r>
          </a:p>
        </p:txBody>
      </p:sp>
      <p:sp>
        <p:nvSpPr>
          <p:cNvPr id="8"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
        <p:nvSpPr>
          <p:cNvPr id="9" name="Titolo 1"/>
          <p:cNvSpPr>
            <a:spLocks noGrp="1"/>
          </p:cNvSpPr>
          <p:nvPr>
            <p:ph type="ctrTitle" hasCustomPrompt="1"/>
          </p:nvPr>
        </p:nvSpPr>
        <p:spPr>
          <a:xfrm>
            <a:off x="755098" y="487924"/>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Tree>
    <p:extLst>
      <p:ext uri="{BB962C8B-B14F-4D97-AF65-F5344CB8AC3E}">
        <p14:creationId xmlns:p14="http://schemas.microsoft.com/office/powerpoint/2010/main" val="3266674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Subtitle+Table">
    <p:spTree>
      <p:nvGrpSpPr>
        <p:cNvPr id="1" name=""/>
        <p:cNvGrpSpPr/>
        <p:nvPr/>
      </p:nvGrpSpPr>
      <p:grpSpPr>
        <a:xfrm>
          <a:off x="0" y="0"/>
          <a:ext cx="0" cy="0"/>
          <a:chOff x="0" y="0"/>
          <a:chExt cx="0" cy="0"/>
        </a:xfrm>
      </p:grpSpPr>
      <p:sp>
        <p:nvSpPr>
          <p:cNvPr id="10" name="Segnaposto tabella 9"/>
          <p:cNvSpPr>
            <a:spLocks noGrp="1"/>
          </p:cNvSpPr>
          <p:nvPr>
            <p:ph type="tbl" sz="quarter" idx="12" hasCustomPrompt="1"/>
          </p:nvPr>
        </p:nvSpPr>
        <p:spPr>
          <a:xfrm>
            <a:off x="755098" y="1884497"/>
            <a:ext cx="10707157" cy="3679351"/>
          </a:xfrm>
          <a:prstGeom prst="rect">
            <a:avLst/>
          </a:prstGeom>
        </p:spPr>
        <p:txBody>
          <a:bodyPr vert="horz" anchor="b"/>
          <a:lstStyle>
            <a:lvl1pPr algn="ctr">
              <a:buNone/>
              <a:defRPr sz="1632" i="1">
                <a:solidFill>
                  <a:schemeClr val="bg1">
                    <a:lumMod val="65000"/>
                  </a:schemeClr>
                </a:solidFill>
              </a:defRPr>
            </a:lvl1pPr>
          </a:lstStyle>
          <a:p>
            <a:r>
              <a:rPr lang="it-IT" dirty="0"/>
              <a:t>(table)</a:t>
            </a:r>
          </a:p>
        </p:txBody>
      </p:sp>
      <p:sp>
        <p:nvSpPr>
          <p:cNvPr id="5" name="Titolo 1"/>
          <p:cNvSpPr>
            <a:spLocks noGrp="1"/>
          </p:cNvSpPr>
          <p:nvPr>
            <p:ph type="ctrTitle" hasCustomPrompt="1"/>
          </p:nvPr>
        </p:nvSpPr>
        <p:spPr>
          <a:xfrm>
            <a:off x="755098" y="482197"/>
            <a:ext cx="10707157"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Chart title. Font is Arial bold, 36pt, left alignment. Text colour is black.</a:t>
            </a:r>
          </a:p>
        </p:txBody>
      </p:sp>
      <p:sp>
        <p:nvSpPr>
          <p:cNvPr id="6"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Tree>
    <p:extLst>
      <p:ext uri="{BB962C8B-B14F-4D97-AF65-F5344CB8AC3E}">
        <p14:creationId xmlns:p14="http://schemas.microsoft.com/office/powerpoint/2010/main" val="2754344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 Graph">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762339" y="1841424"/>
            <a:ext cx="10699915" cy="3722420"/>
          </a:xfrm>
          <a:prstGeom prst="rect">
            <a:avLst/>
          </a:prstGeom>
        </p:spPr>
        <p:txBody>
          <a:bodyPr vert="horz" anchor="b"/>
          <a:lstStyle>
            <a:lvl1pPr algn="ctr">
              <a:buNone/>
              <a:defRPr sz="1632" i="1">
                <a:solidFill>
                  <a:srgbClr val="A6A6A6"/>
                </a:solidFill>
              </a:defRPr>
            </a:lvl1pPr>
          </a:lstStyle>
          <a:p>
            <a:r>
              <a:rPr lang="it-IT"/>
              <a:t>(graph)</a:t>
            </a:r>
          </a:p>
        </p:txBody>
      </p:sp>
      <p:sp>
        <p:nvSpPr>
          <p:cNvPr id="10" name="Titolo 1"/>
          <p:cNvSpPr>
            <a:spLocks noGrp="1"/>
          </p:cNvSpPr>
          <p:nvPr>
            <p:ph type="ctrTitle" hasCustomPrompt="1"/>
          </p:nvPr>
        </p:nvSpPr>
        <p:spPr>
          <a:xfrm>
            <a:off x="755098" y="482197"/>
            <a:ext cx="10707157"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Title of the graph chart. Font is Arial bold, 36pt, left alignment. Text colour is black.</a:t>
            </a:r>
          </a:p>
        </p:txBody>
      </p:sp>
      <p:sp>
        <p:nvSpPr>
          <p:cNvPr id="11"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Tree>
    <p:extLst>
      <p:ext uri="{BB962C8B-B14F-4D97-AF65-F5344CB8AC3E}">
        <p14:creationId xmlns:p14="http://schemas.microsoft.com/office/powerpoint/2010/main" val="3765061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 2 bullet lists">
    <p:spTree>
      <p:nvGrpSpPr>
        <p:cNvPr id="1" name=""/>
        <p:cNvGrpSpPr/>
        <p:nvPr/>
      </p:nvGrpSpPr>
      <p:grpSpPr>
        <a:xfrm>
          <a:off x="0" y="0"/>
          <a:ext cx="0" cy="0"/>
          <a:chOff x="0" y="0"/>
          <a:chExt cx="0" cy="0"/>
        </a:xfrm>
      </p:grpSpPr>
      <p:sp>
        <p:nvSpPr>
          <p:cNvPr id="10" name="Titolo 1"/>
          <p:cNvSpPr>
            <a:spLocks noGrp="1"/>
          </p:cNvSpPr>
          <p:nvPr>
            <p:ph type="ctrTitle" hasCustomPrompt="1"/>
          </p:nvPr>
        </p:nvSpPr>
        <p:spPr>
          <a:xfrm>
            <a:off x="755098" y="482197"/>
            <a:ext cx="10707157"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Title of the graph chart. Font is Arial bold, 36pt, left alignment. Text colour is black.</a:t>
            </a:r>
          </a:p>
        </p:txBody>
      </p:sp>
      <p:sp>
        <p:nvSpPr>
          <p:cNvPr id="11"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
        <p:nvSpPr>
          <p:cNvPr id="13" name="Text Placeholder 12"/>
          <p:cNvSpPr>
            <a:spLocks noGrp="1"/>
          </p:cNvSpPr>
          <p:nvPr>
            <p:ph type="body" sz="quarter" idx="10"/>
          </p:nvPr>
        </p:nvSpPr>
        <p:spPr>
          <a:xfrm>
            <a:off x="755098" y="2101739"/>
            <a:ext cx="4046350" cy="2630052"/>
          </a:xfrm>
          <a:prstGeom prst="rect">
            <a:avLst/>
          </a:prstGeom>
        </p:spPr>
        <p:txBody>
          <a:bodyPr lIns="0" rIns="0"/>
          <a:lstStyle>
            <a:lvl1pPr marL="310942" indent="-310942">
              <a:buClr>
                <a:schemeClr val="accent1"/>
              </a:buClr>
              <a:buFont typeface="Wingdings" panose="05000000000000000000" pitchFamily="2" charset="2"/>
              <a:buChar char="§"/>
              <a:defRPr sz="2358"/>
            </a:lvl1pPr>
            <a:lvl2pPr marL="673707" indent="-259118">
              <a:buClr>
                <a:schemeClr val="accent1"/>
              </a:buClr>
              <a:buFont typeface="Wingdings" panose="05000000000000000000" pitchFamily="2" charset="2"/>
              <a:buChar char="§"/>
              <a:defRPr sz="2358"/>
            </a:lvl2pPr>
            <a:lvl3pPr marL="1036472" indent="-207294">
              <a:buClr>
                <a:schemeClr val="accent1"/>
              </a:buClr>
              <a:buFont typeface="Wingdings" panose="05000000000000000000" pitchFamily="2" charset="2"/>
              <a:buChar char="§"/>
              <a:defRPr sz="2358"/>
            </a:lvl3pPr>
            <a:lvl4pPr marL="1451061" indent="-207294">
              <a:buClr>
                <a:schemeClr val="accent1"/>
              </a:buClr>
              <a:buFont typeface="Wingdings" panose="05000000000000000000" pitchFamily="2" charset="2"/>
              <a:buChar char="§"/>
              <a:defRPr sz="2358"/>
            </a:lvl4pPr>
            <a:lvl5pPr marL="1865650" indent="-207294">
              <a:buClr>
                <a:schemeClr val="accent1"/>
              </a:buClr>
              <a:buFont typeface="Wingdings" panose="05000000000000000000" pitchFamily="2" charset="2"/>
              <a:buChar char="§"/>
              <a:defRPr sz="235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2"/>
          <p:cNvSpPr>
            <a:spLocks noGrp="1"/>
          </p:cNvSpPr>
          <p:nvPr>
            <p:ph type="body" sz="quarter" idx="11"/>
          </p:nvPr>
        </p:nvSpPr>
        <p:spPr>
          <a:xfrm>
            <a:off x="7408973" y="2101739"/>
            <a:ext cx="4053281" cy="2630052"/>
          </a:xfrm>
          <a:prstGeom prst="rect">
            <a:avLst/>
          </a:prstGeom>
        </p:spPr>
        <p:txBody>
          <a:bodyPr lIns="0" rIns="0"/>
          <a:lstStyle>
            <a:lvl1pPr marL="310942" indent="-310942">
              <a:buClr>
                <a:schemeClr val="accent1"/>
              </a:buClr>
              <a:buFont typeface="Wingdings" panose="05000000000000000000" pitchFamily="2" charset="2"/>
              <a:buChar char="§"/>
              <a:defRPr sz="2358"/>
            </a:lvl1pPr>
            <a:lvl2pPr marL="673707" indent="-259118">
              <a:buClr>
                <a:schemeClr val="accent1"/>
              </a:buClr>
              <a:buFont typeface="Wingdings" panose="05000000000000000000" pitchFamily="2" charset="2"/>
              <a:buChar char="§"/>
              <a:defRPr sz="2358"/>
            </a:lvl2pPr>
            <a:lvl3pPr marL="1036472" indent="-207294">
              <a:buClr>
                <a:schemeClr val="accent1"/>
              </a:buClr>
              <a:buFont typeface="Wingdings" panose="05000000000000000000" pitchFamily="2" charset="2"/>
              <a:buChar char="§"/>
              <a:defRPr sz="2358"/>
            </a:lvl3pPr>
            <a:lvl4pPr marL="1451061" indent="-207294">
              <a:buClr>
                <a:schemeClr val="accent1"/>
              </a:buClr>
              <a:buFont typeface="Wingdings" panose="05000000000000000000" pitchFamily="2" charset="2"/>
              <a:buChar char="§"/>
              <a:defRPr sz="2358"/>
            </a:lvl4pPr>
            <a:lvl5pPr marL="1865650" indent="-207294">
              <a:buClr>
                <a:schemeClr val="accent1"/>
              </a:buClr>
              <a:buFont typeface="Wingdings" panose="05000000000000000000" pitchFamily="2" charset="2"/>
              <a:buChar char="§"/>
              <a:defRPr sz="235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22474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8F0966-98A2-49E2-BD3E-64BAE4AD7300}"/>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BF954076-FDEB-48AB-95E6-0738C438CB35}"/>
              </a:ext>
            </a:extLst>
          </p:cNvPr>
          <p:cNvSpPr>
            <a:spLocks noGrp="1"/>
          </p:cNvSpPr>
          <p:nvPr>
            <p:ph type="dt" sz="half" idx="10"/>
          </p:nvPr>
        </p:nvSpPr>
        <p:spPr/>
        <p:txBody>
          <a:bodyPr/>
          <a:lstStyle/>
          <a:p>
            <a:pPr defTabSz="451363"/>
            <a:fld id="{A2515B7D-8974-4F59-A123-FA4E69DF3885}" type="datetimeFigureOut">
              <a:rPr lang="en-GB" sz="1814" smtClean="0">
                <a:solidFill>
                  <a:prstClr val="black"/>
                </a:solidFill>
              </a:rPr>
              <a:pPr defTabSz="451363"/>
              <a:t>29/10/2018</a:t>
            </a:fld>
            <a:endParaRPr lang="en-GB" sz="1814">
              <a:solidFill>
                <a:prstClr val="black"/>
              </a:solidFill>
            </a:endParaRPr>
          </a:p>
        </p:txBody>
      </p:sp>
      <p:sp>
        <p:nvSpPr>
          <p:cNvPr id="4" name="Marcador de pie de página 3">
            <a:extLst>
              <a:ext uri="{FF2B5EF4-FFF2-40B4-BE49-F238E27FC236}">
                <a16:creationId xmlns:a16="http://schemas.microsoft.com/office/drawing/2014/main" id="{A73D31B9-887D-4EAA-A377-17830A5F8B90}"/>
              </a:ext>
            </a:extLst>
          </p:cNvPr>
          <p:cNvSpPr>
            <a:spLocks noGrp="1"/>
          </p:cNvSpPr>
          <p:nvPr>
            <p:ph type="ftr" sz="quarter" idx="11"/>
          </p:nvPr>
        </p:nvSpPr>
        <p:spPr/>
        <p:txBody>
          <a:bodyPr/>
          <a:lstStyle/>
          <a:p>
            <a:pPr defTabSz="451363"/>
            <a:endParaRPr lang="en-GB" sz="1814">
              <a:solidFill>
                <a:prstClr val="black"/>
              </a:solidFill>
            </a:endParaRPr>
          </a:p>
        </p:txBody>
      </p:sp>
      <p:sp>
        <p:nvSpPr>
          <p:cNvPr id="5" name="Marcador de número de diapositiva 4">
            <a:extLst>
              <a:ext uri="{FF2B5EF4-FFF2-40B4-BE49-F238E27FC236}">
                <a16:creationId xmlns:a16="http://schemas.microsoft.com/office/drawing/2014/main" id="{C2964447-257C-47C4-88F2-7B5F1C27C501}"/>
              </a:ext>
            </a:extLst>
          </p:cNvPr>
          <p:cNvSpPr>
            <a:spLocks noGrp="1"/>
          </p:cNvSpPr>
          <p:nvPr>
            <p:ph type="sldNum" sz="quarter" idx="12"/>
          </p:nvPr>
        </p:nvSpPr>
        <p:spPr/>
        <p:txBody>
          <a:bodyPr/>
          <a:lstStyle/>
          <a:p>
            <a:pPr defTabSz="451363"/>
            <a:fld id="{770B447D-3FE1-4D6A-A1CB-F6F184C6A0BD}" type="slidenum">
              <a:rPr lang="en-GB" sz="1814" smtClean="0">
                <a:solidFill>
                  <a:prstClr val="black"/>
                </a:solidFill>
              </a:rPr>
              <a:pPr defTabSz="451363"/>
              <a:t>‹#›</a:t>
            </a:fld>
            <a:endParaRPr lang="en-GB" sz="1814">
              <a:solidFill>
                <a:prstClr val="black"/>
              </a:solidFill>
            </a:endParaRPr>
          </a:p>
        </p:txBody>
      </p:sp>
    </p:spTree>
    <p:extLst>
      <p:ext uri="{BB962C8B-B14F-4D97-AF65-F5344CB8AC3E}">
        <p14:creationId xmlns:p14="http://schemas.microsoft.com/office/powerpoint/2010/main" val="632832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48DC178-4BCB-8F4F-9939-EBAE4582662D}"/>
              </a:ext>
            </a:extLst>
          </p:cNvPr>
          <p:cNvPicPr>
            <a:picLocks noChangeAspect="1"/>
          </p:cNvPicPr>
          <p:nvPr userDrawn="1"/>
        </p:nvPicPr>
        <p:blipFill>
          <a:blip r:embed="rId2"/>
          <a:stretch>
            <a:fillRect/>
          </a:stretch>
        </p:blipFill>
        <p:spPr>
          <a:xfrm>
            <a:off x="517526" y="4892507"/>
            <a:ext cx="2325066" cy="662116"/>
          </a:xfrm>
          <a:prstGeom prst="rect">
            <a:avLst/>
          </a:prstGeom>
        </p:spPr>
      </p:pic>
      <p:pic>
        <p:nvPicPr>
          <p:cNvPr id="16" name="Picture 15">
            <a:extLst>
              <a:ext uri="{FF2B5EF4-FFF2-40B4-BE49-F238E27FC236}">
                <a16:creationId xmlns:a16="http://schemas.microsoft.com/office/drawing/2014/main" id="{FD68F619-448B-9544-B504-DA8AD688D860}"/>
              </a:ext>
            </a:extLst>
          </p:cNvPr>
          <p:cNvPicPr>
            <a:picLocks noChangeAspect="1"/>
          </p:cNvPicPr>
          <p:nvPr userDrawn="1"/>
        </p:nvPicPr>
        <p:blipFill>
          <a:blip r:embed="rId3"/>
          <a:stretch>
            <a:fillRect/>
          </a:stretch>
        </p:blipFill>
        <p:spPr>
          <a:xfrm>
            <a:off x="579438" y="5757433"/>
            <a:ext cx="1187792" cy="361502"/>
          </a:xfrm>
          <a:prstGeom prst="rect">
            <a:avLst/>
          </a:prstGeom>
        </p:spPr>
      </p:pic>
      <p:pic>
        <p:nvPicPr>
          <p:cNvPr id="17" name="Picture 16">
            <a:extLst>
              <a:ext uri="{FF2B5EF4-FFF2-40B4-BE49-F238E27FC236}">
                <a16:creationId xmlns:a16="http://schemas.microsoft.com/office/drawing/2014/main" id="{D4C42123-B9C5-8947-BD56-A68006BBFC1F}"/>
              </a:ext>
            </a:extLst>
          </p:cNvPr>
          <p:cNvPicPr>
            <a:picLocks noChangeAspect="1"/>
          </p:cNvPicPr>
          <p:nvPr userDrawn="1"/>
        </p:nvPicPr>
        <p:blipFill>
          <a:blip r:embed="rId4"/>
          <a:stretch>
            <a:fillRect/>
          </a:stretch>
        </p:blipFill>
        <p:spPr>
          <a:xfrm>
            <a:off x="425450" y="141516"/>
            <a:ext cx="969974" cy="587449"/>
          </a:xfrm>
          <a:prstGeom prst="rect">
            <a:avLst/>
          </a:prstGeom>
        </p:spPr>
      </p:pic>
      <p:pic>
        <p:nvPicPr>
          <p:cNvPr id="19" name="Picture 18">
            <a:extLst>
              <a:ext uri="{FF2B5EF4-FFF2-40B4-BE49-F238E27FC236}">
                <a16:creationId xmlns:a16="http://schemas.microsoft.com/office/drawing/2014/main" id="{091399F4-886B-D34A-B6C7-74E5C2C3906A}"/>
              </a:ext>
            </a:extLst>
          </p:cNvPr>
          <p:cNvPicPr>
            <a:picLocks noChangeAspect="1"/>
          </p:cNvPicPr>
          <p:nvPr userDrawn="1"/>
        </p:nvPicPr>
        <p:blipFill rotWithShape="1">
          <a:blip r:embed="rId5"/>
          <a:srcRect t="21868" r="22459"/>
          <a:stretch/>
        </p:blipFill>
        <p:spPr>
          <a:xfrm>
            <a:off x="7951303" y="0"/>
            <a:ext cx="4240697" cy="4273029"/>
          </a:xfrm>
          <a:prstGeom prst="rect">
            <a:avLst/>
          </a:prstGeom>
        </p:spPr>
      </p:pic>
      <p:sp>
        <p:nvSpPr>
          <p:cNvPr id="21" name="Rectangle 20">
            <a:extLst>
              <a:ext uri="{FF2B5EF4-FFF2-40B4-BE49-F238E27FC236}">
                <a16:creationId xmlns:a16="http://schemas.microsoft.com/office/drawing/2014/main" id="{34226E77-28B5-AF44-AA1D-E100B64C6944}"/>
              </a:ext>
            </a:extLst>
          </p:cNvPr>
          <p:cNvSpPr/>
          <p:nvPr userDrawn="1"/>
        </p:nvSpPr>
        <p:spPr>
          <a:xfrm>
            <a:off x="0" y="6365568"/>
            <a:ext cx="12192000"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585F63EC-2DFA-104C-9577-9AA4939DC3BD}"/>
              </a:ext>
            </a:extLst>
          </p:cNvPr>
          <p:cNvSpPr>
            <a:spLocks noGrp="1"/>
          </p:cNvSpPr>
          <p:nvPr>
            <p:ph type="ctrTitle" hasCustomPrompt="1"/>
          </p:nvPr>
        </p:nvSpPr>
        <p:spPr>
          <a:xfrm>
            <a:off x="518400" y="2193235"/>
            <a:ext cx="4384904" cy="2431774"/>
          </a:xfrm>
          <a:prstGeom prst="rect">
            <a:avLst/>
          </a:prstGeom>
        </p:spPr>
        <p:txBody>
          <a:bodyPr lIns="0" tIns="0" rIns="0" bIns="0" anchor="t"/>
          <a:lstStyle>
            <a:lvl1pPr algn="l">
              <a:defRPr sz="4700" b="0" i="0" cap="all" baseline="0">
                <a:solidFill>
                  <a:srgbClr val="005976"/>
                </a:solidFill>
                <a:latin typeface="Arial Regular"/>
              </a:defRPr>
            </a:lvl1pPr>
          </a:lstStyle>
          <a:p>
            <a:r>
              <a:rPr lang="en-US" dirty="0"/>
              <a:t>10 YEARS</a:t>
            </a:r>
            <a:br>
              <a:rPr lang="en-US" dirty="0"/>
            </a:br>
            <a:r>
              <a:rPr lang="en-US" dirty="0"/>
              <a:t>OF LIGHTING</a:t>
            </a:r>
            <a:br>
              <a:rPr lang="en-US" dirty="0"/>
            </a:br>
            <a:r>
              <a:rPr lang="en-US" dirty="0"/>
              <a:t>THE WAY</a:t>
            </a:r>
          </a:p>
        </p:txBody>
      </p:sp>
    </p:spTree>
    <p:extLst>
      <p:ext uri="{BB962C8B-B14F-4D97-AF65-F5344CB8AC3E}">
        <p14:creationId xmlns:p14="http://schemas.microsoft.com/office/powerpoint/2010/main" val="1735962437"/>
      </p:ext>
    </p:extLst>
  </p:cSld>
  <p:clrMapOvr>
    <a:masterClrMapping/>
  </p:clrMapOvr>
  <p:extLst mod="1">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Segnaposto testo 11"/>
          <p:cNvSpPr>
            <a:spLocks noGrp="1"/>
          </p:cNvSpPr>
          <p:nvPr>
            <p:ph type="body" sz="quarter" idx="10" hasCustomPrompt="1"/>
          </p:nvPr>
        </p:nvSpPr>
        <p:spPr>
          <a:xfrm>
            <a:off x="1576287" y="2889962"/>
            <a:ext cx="9039427" cy="1573417"/>
          </a:xfrm>
          <a:prstGeom prst="rect">
            <a:avLst/>
          </a:prstGeom>
          <a:solidFill>
            <a:srgbClr val="006B8B"/>
          </a:solidFill>
        </p:spPr>
        <p:txBody>
          <a:bodyPr vert="horz" lIns="360000" tIns="360000" rIns="360000" bIns="360000" anchor="ctr" anchorCtr="0">
            <a:spAutoFit/>
          </a:bodyPr>
          <a:lstStyle>
            <a:lvl1pPr marL="0" indent="0" algn="ctr">
              <a:lnSpc>
                <a:spcPts val="3264"/>
              </a:lnSpc>
              <a:buNone/>
              <a:defRPr spc="0" baseline="0">
                <a:latin typeface="Arial"/>
                <a:cs typeface="Arial"/>
              </a:defRPr>
            </a:lvl1pPr>
            <a:lvl2pPr>
              <a:buNone/>
              <a:defRPr/>
            </a:lvl2pPr>
            <a:lvl3pPr>
              <a:buNone/>
              <a:defRPr/>
            </a:lvl3pPr>
            <a:lvl4pPr>
              <a:buNone/>
              <a:defRPr/>
            </a:lvl4pPr>
            <a:lvl5pPr>
              <a:buNone/>
              <a:defRPr/>
            </a:lvl5pPr>
          </a:lstStyle>
          <a:p>
            <a:pPr lvl="0"/>
            <a:r>
              <a:rPr lang="it-IT" dirty="0"/>
              <a:t>Divider chart. Please center the box vertically-horizontally after editing.</a:t>
            </a:r>
          </a:p>
        </p:txBody>
      </p:sp>
    </p:spTree>
    <p:extLst>
      <p:ext uri="{BB962C8B-B14F-4D97-AF65-F5344CB8AC3E}">
        <p14:creationId xmlns:p14="http://schemas.microsoft.com/office/powerpoint/2010/main" val="2726816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595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1371" y="460376"/>
            <a:ext cx="11521280" cy="520353"/>
          </a:xfrm>
        </p:spPr>
        <p:txBody>
          <a:bodyPr/>
          <a:lstStyle>
            <a:lvl1pPr>
              <a:defRPr b="1">
                <a:latin typeface="Times New Roman" pitchFamily="18" charset="0"/>
                <a:cs typeface="Times New Roman" pitchFamily="18" charset="0"/>
              </a:defRPr>
            </a:lvl1pPr>
          </a:lstStyle>
          <a:p>
            <a:r>
              <a:rPr lang="da-DK" dirty="0"/>
              <a:t> Klik for at redigere i master</a:t>
            </a:r>
          </a:p>
        </p:txBody>
      </p:sp>
      <p:sp>
        <p:nvSpPr>
          <p:cNvPr id="3" name="Pladsholder til indhold 2"/>
          <p:cNvSpPr>
            <a:spLocks noGrp="1"/>
          </p:cNvSpPr>
          <p:nvPr>
            <p:ph idx="1" hasCustomPrompt="1"/>
          </p:nvPr>
        </p:nvSpPr>
        <p:spPr>
          <a:xfrm>
            <a:off x="431371" y="1124745"/>
            <a:ext cx="11521280" cy="5472608"/>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da-DK" dirty="0"/>
              <a:t> 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Rectangle 31"/>
          <p:cNvSpPr>
            <a:spLocks noGrp="1" noChangeArrowheads="1"/>
          </p:cNvSpPr>
          <p:nvPr>
            <p:ph type="ftr" sz="quarter" idx="10"/>
          </p:nvPr>
        </p:nvSpPr>
        <p:spPr>
          <a:ln/>
        </p:spPr>
        <p:txBody>
          <a:bodyPr/>
          <a:lstStyle>
            <a:lvl1pPr>
              <a:defRPr/>
            </a:lvl1pPr>
          </a:lstStyle>
          <a:p>
            <a:pPr>
              <a:defRPr/>
            </a:pPr>
            <a:endParaRPr lang="en-GB"/>
          </a:p>
        </p:txBody>
      </p:sp>
      <p:sp>
        <p:nvSpPr>
          <p:cNvPr id="5" name="TextBox 4"/>
          <p:cNvSpPr txBox="1"/>
          <p:nvPr userDrawn="1"/>
        </p:nvSpPr>
        <p:spPr>
          <a:xfrm>
            <a:off x="9168341" y="-7878"/>
            <a:ext cx="2993563" cy="276999"/>
          </a:xfrm>
          <a:prstGeom prst="rect">
            <a:avLst/>
          </a:prstGeom>
          <a:noFill/>
        </p:spPr>
        <p:txBody>
          <a:bodyPr wrap="square" rtlCol="0" anchor="ctr">
            <a:spAutoFit/>
          </a:bodyPr>
          <a:lstStyle/>
          <a:p>
            <a:pPr algn="r"/>
            <a:r>
              <a:rPr lang="da-DK" sz="1200" b="0" cap="all" baseline="0" dirty="0">
                <a:solidFill>
                  <a:schemeClr val="bg1"/>
                </a:solidFill>
                <a:latin typeface="Calibri" pitchFamily="34" charset="0"/>
              </a:rPr>
              <a:t>Department of </a:t>
            </a:r>
            <a:r>
              <a:rPr lang="da-DK" sz="1200" b="0" cap="all" baseline="0" dirty="0" err="1">
                <a:solidFill>
                  <a:schemeClr val="bg1"/>
                </a:solidFill>
                <a:latin typeface="Calibri" pitchFamily="34" charset="0"/>
              </a:rPr>
              <a:t>Pharmacy</a:t>
            </a:r>
            <a:endParaRPr lang="en-GB" sz="1200" b="0" cap="all" baseline="0" dirty="0">
              <a:solidFill>
                <a:schemeClr val="bg1"/>
              </a:solidFill>
              <a:latin typeface="Calibri" pitchFamily="34" charset="0"/>
            </a:endParaRPr>
          </a:p>
        </p:txBody>
      </p:sp>
    </p:spTree>
    <p:extLst>
      <p:ext uri="{BB962C8B-B14F-4D97-AF65-F5344CB8AC3E}">
        <p14:creationId xmlns:p14="http://schemas.microsoft.com/office/powerpoint/2010/main" val="3375760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Segnaposto testo 11"/>
          <p:cNvSpPr>
            <a:spLocks noGrp="1"/>
          </p:cNvSpPr>
          <p:nvPr>
            <p:ph type="body" sz="quarter" idx="10" hasCustomPrompt="1"/>
          </p:nvPr>
        </p:nvSpPr>
        <p:spPr>
          <a:xfrm>
            <a:off x="2945393" y="3141551"/>
            <a:ext cx="6277069" cy="1173628"/>
          </a:xfrm>
          <a:prstGeom prst="rect">
            <a:avLst/>
          </a:prstGeom>
          <a:solidFill>
            <a:srgbClr val="006B8B"/>
          </a:solidFill>
        </p:spPr>
        <p:txBody>
          <a:bodyPr vert="horz" wrap="square" lIns="360000" tIns="360000" rIns="360000" bIns="360000">
            <a:spAutoFit/>
          </a:bodyPr>
          <a:lstStyle>
            <a:lvl1pPr marL="0" indent="0" algn="ctr">
              <a:buNone/>
              <a:defRPr baseline="0">
                <a:latin typeface="Arial"/>
                <a:cs typeface="Arial"/>
              </a:defRPr>
            </a:lvl1pPr>
            <a:lvl2pPr>
              <a:buNone/>
              <a:defRPr/>
            </a:lvl2pPr>
            <a:lvl3pPr>
              <a:buNone/>
              <a:defRPr/>
            </a:lvl3pPr>
            <a:lvl4pPr>
              <a:buNone/>
              <a:defRPr/>
            </a:lvl4pPr>
            <a:lvl5pPr>
              <a:buNone/>
              <a:defRPr/>
            </a:lvl5pPr>
          </a:lstStyle>
          <a:p>
            <a:pPr lvl="0"/>
            <a:r>
              <a:rPr lang="it-IT" dirty="0"/>
              <a:t>Thank you</a:t>
            </a:r>
          </a:p>
        </p:txBody>
      </p:sp>
      <p:sp>
        <p:nvSpPr>
          <p:cNvPr id="6" name="Segnaposto testo 13"/>
          <p:cNvSpPr>
            <a:spLocks noGrp="1"/>
          </p:cNvSpPr>
          <p:nvPr>
            <p:ph type="body" sz="quarter" idx="11" hasCustomPrompt="1"/>
          </p:nvPr>
        </p:nvSpPr>
        <p:spPr>
          <a:xfrm>
            <a:off x="2945392" y="4410911"/>
            <a:ext cx="6277069" cy="809367"/>
          </a:xfrm>
          <a:prstGeom prst="rect">
            <a:avLst/>
          </a:prstGeom>
        </p:spPr>
        <p:txBody>
          <a:bodyPr vert="horz" wrap="square" lIns="0" tIns="0" rIns="0" bIns="0">
            <a:spAutoFit/>
          </a:bodyPr>
          <a:lstStyle>
            <a:lvl1pPr algn="ctr">
              <a:lnSpc>
                <a:spcPts val="1814"/>
              </a:lnSpc>
              <a:buNone/>
              <a:defRPr sz="1814" b="0">
                <a:solidFill>
                  <a:srgbClr val="006B8B"/>
                </a:solidFill>
                <a:latin typeface="Arial"/>
                <a:cs typeface="Arial"/>
              </a:defRPr>
            </a:lvl1pPr>
            <a:lvl2pPr>
              <a:defRPr sz="1814"/>
            </a:lvl2pPr>
            <a:lvl3pPr>
              <a:defRPr sz="1814"/>
            </a:lvl3pPr>
            <a:lvl4pPr>
              <a:defRPr sz="1814"/>
            </a:lvl4pPr>
            <a:lvl5pPr>
              <a:defRPr sz="1814"/>
            </a:lvl5pPr>
          </a:lstStyle>
          <a:p>
            <a:pPr lvl="0"/>
            <a:r>
              <a:rPr lang="it-IT" dirty="0"/>
              <a:t>Presenter’s name and surname </a:t>
            </a:r>
          </a:p>
          <a:p>
            <a:pPr lvl="0"/>
            <a:r>
              <a:rPr lang="it-IT" dirty="0"/>
              <a:t>Presenter’s title</a:t>
            </a:r>
          </a:p>
          <a:p>
            <a:pPr lvl="0"/>
            <a:r>
              <a:rPr lang="it-IT" dirty="0"/>
              <a:t>Presenter’s e-mail address</a:t>
            </a:r>
          </a:p>
        </p:txBody>
      </p:sp>
      <p:sp>
        <p:nvSpPr>
          <p:cNvPr id="9" name="CasellaDiTesto 8"/>
          <p:cNvSpPr txBox="1"/>
          <p:nvPr userDrawn="1"/>
        </p:nvSpPr>
        <p:spPr>
          <a:xfrm>
            <a:off x="2955050" y="6027034"/>
            <a:ext cx="6277069" cy="650691"/>
          </a:xfrm>
          <a:prstGeom prst="rect">
            <a:avLst/>
          </a:prstGeom>
          <a:noFill/>
        </p:spPr>
        <p:txBody>
          <a:bodyPr wrap="square" rtlCol="0">
            <a:spAutoFit/>
          </a:bodyPr>
          <a:lstStyle/>
          <a:p>
            <a:pPr lvl="0" algn="ctr"/>
            <a:r>
              <a:rPr lang="it-IT" sz="1814" dirty="0">
                <a:solidFill>
                  <a:srgbClr val="006B8B"/>
                </a:solidFill>
              </a:rPr>
              <a:t>www.imi.europa.eu</a:t>
            </a:r>
          </a:p>
          <a:p>
            <a:pPr lvl="0" algn="ctr"/>
            <a:r>
              <a:rPr lang="it-IT" sz="1814" dirty="0">
                <a:solidFill>
                  <a:srgbClr val="006B8B"/>
                </a:solidFill>
              </a:rPr>
              <a:t>	@IMI_JU</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25896" y="6371233"/>
            <a:ext cx="364761" cy="235752"/>
          </a:xfrm>
          <a:prstGeom prst="rect">
            <a:avLst/>
          </a:prstGeom>
        </p:spPr>
      </p:pic>
    </p:spTree>
    <p:extLst>
      <p:ext uri="{BB962C8B-B14F-4D97-AF65-F5344CB8AC3E}">
        <p14:creationId xmlns:p14="http://schemas.microsoft.com/office/powerpoint/2010/main" val="529756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Titel 1"/>
          <p:cNvSpPr>
            <a:spLocks noGrp="1"/>
          </p:cNvSpPr>
          <p:nvPr>
            <p:ph type="title"/>
          </p:nvPr>
        </p:nvSpPr>
        <p:spPr>
          <a:xfrm>
            <a:off x="720000" y="540000"/>
            <a:ext cx="9120000" cy="1066800"/>
          </a:xfrm>
          <a:prstGeom prst="rect">
            <a:avLst/>
          </a:prstGeom>
        </p:spPr>
        <p:txBody>
          <a:bodyPr/>
          <a:lstStyle>
            <a:lvl1pPr>
              <a:defRPr sz="2800" b="1">
                <a:solidFill>
                  <a:srgbClr val="00919B"/>
                </a:solidFill>
                <a:latin typeface="Helvetica"/>
                <a:cs typeface="Helvetica"/>
              </a:defRPr>
            </a:lvl1pPr>
          </a:lstStyle>
          <a:p>
            <a:r>
              <a:rPr lang="de-DE"/>
              <a:t>Titelmasterformat durch Klicken bearbeiten</a:t>
            </a:r>
            <a:endParaRPr lang="en-US" dirty="0"/>
          </a:p>
        </p:txBody>
      </p:sp>
    </p:spTree>
    <p:extLst>
      <p:ext uri="{BB962C8B-B14F-4D97-AF65-F5344CB8AC3E}">
        <p14:creationId xmlns:p14="http://schemas.microsoft.com/office/powerpoint/2010/main" val="382774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ve slide">
    <p:spTree>
      <p:nvGrpSpPr>
        <p:cNvPr id="1" name=""/>
        <p:cNvGrpSpPr/>
        <p:nvPr/>
      </p:nvGrpSpPr>
      <p:grpSpPr>
        <a:xfrm>
          <a:off x="0" y="0"/>
          <a:ext cx="0" cy="0"/>
          <a:chOff x="0" y="0"/>
          <a:chExt cx="0" cy="0"/>
        </a:xfrm>
      </p:grpSpPr>
      <p:sp>
        <p:nvSpPr>
          <p:cNvPr id="12" name="Segnaposto testo 11"/>
          <p:cNvSpPr>
            <a:spLocks noGrp="1"/>
          </p:cNvSpPr>
          <p:nvPr>
            <p:ph type="body" sz="quarter" idx="10" hasCustomPrompt="1"/>
          </p:nvPr>
        </p:nvSpPr>
        <p:spPr>
          <a:xfrm>
            <a:off x="1576287" y="2077750"/>
            <a:ext cx="9039427" cy="2757115"/>
          </a:xfrm>
          <a:prstGeom prst="rect">
            <a:avLst/>
          </a:prstGeom>
          <a:solidFill>
            <a:srgbClr val="006B8B"/>
          </a:solidFill>
        </p:spPr>
        <p:txBody>
          <a:bodyPr vert="horz" lIns="315612" tIns="315612" rIns="315612" bIns="315612" anchor="ctr" anchorCtr="0">
            <a:spAutoFit/>
          </a:bodyPr>
          <a:lstStyle>
            <a:lvl1pPr marL="0" indent="0" algn="l">
              <a:lnSpc>
                <a:spcPts val="3156"/>
              </a:lnSpc>
              <a:buNone/>
              <a:defRPr baseline="0">
                <a:latin typeface="Arial"/>
                <a:cs typeface="Arial"/>
              </a:defRPr>
            </a:lvl1pPr>
            <a:lvl2pPr>
              <a:buNone/>
              <a:defRPr/>
            </a:lvl2pPr>
            <a:lvl3pPr>
              <a:buNone/>
              <a:defRPr/>
            </a:lvl3pPr>
            <a:lvl4pPr>
              <a:buNone/>
              <a:defRPr/>
            </a:lvl4pPr>
            <a:lvl5pPr>
              <a:buNone/>
              <a:defRPr/>
            </a:lvl5pPr>
          </a:lstStyle>
          <a:p>
            <a:pPr lvl="0"/>
            <a:r>
              <a:rPr lang="it-IT" dirty="0"/>
              <a:t>Cover and title chart. Font is Arial bold, 32pt, paragraph line spacing is 32pt, left alignment, colour is white. </a:t>
            </a:r>
            <a:br>
              <a:rPr lang="it-IT" dirty="0"/>
            </a:br>
            <a:r>
              <a:rPr lang="it-IT" dirty="0"/>
              <a:t>Please center the box vertically and horizontally after editing.</a:t>
            </a:r>
          </a:p>
        </p:txBody>
      </p:sp>
      <p:sp>
        <p:nvSpPr>
          <p:cNvPr id="14" name="Segnaposto testo 13"/>
          <p:cNvSpPr>
            <a:spLocks noGrp="1"/>
          </p:cNvSpPr>
          <p:nvPr>
            <p:ph type="body" sz="quarter" idx="11" hasCustomPrompt="1"/>
          </p:nvPr>
        </p:nvSpPr>
        <p:spPr>
          <a:xfrm>
            <a:off x="1576287" y="5916536"/>
            <a:ext cx="9039427" cy="472906"/>
          </a:xfrm>
          <a:prstGeom prst="rect">
            <a:avLst/>
          </a:prstGeom>
        </p:spPr>
        <p:txBody>
          <a:bodyPr vert="horz" wrap="square" lIns="0" tIns="0" rIns="0" bIns="0">
            <a:spAutoFit/>
          </a:bodyPr>
          <a:lstStyle>
            <a:lvl1pPr algn="r">
              <a:lnSpc>
                <a:spcPts val="1753"/>
              </a:lnSpc>
              <a:buNone/>
              <a:defRPr sz="1800" b="0">
                <a:solidFill>
                  <a:srgbClr val="006B8B"/>
                </a:solidFill>
                <a:latin typeface="Arial"/>
                <a:cs typeface="Arial"/>
              </a:defRPr>
            </a:lvl1pPr>
            <a:lvl2pPr>
              <a:defRPr sz="1800"/>
            </a:lvl2pPr>
            <a:lvl3pPr>
              <a:defRPr sz="1800"/>
            </a:lvl3pPr>
            <a:lvl4pPr>
              <a:defRPr sz="1800"/>
            </a:lvl4pPr>
            <a:lvl5pPr>
              <a:defRPr sz="1800"/>
            </a:lvl5pPr>
          </a:lstStyle>
          <a:p>
            <a:pPr lvl="0"/>
            <a:r>
              <a:rPr lang="it-IT"/>
              <a:t>Presenters Name Surname</a:t>
            </a:r>
            <a:br>
              <a:rPr lang="it-IT"/>
            </a:br>
            <a:r>
              <a:rPr lang="it-IT"/>
              <a:t>dd.mm.yyyy • Place</a:t>
            </a:r>
          </a:p>
        </p:txBody>
      </p:sp>
    </p:spTree>
    <p:extLst>
      <p:ext uri="{BB962C8B-B14F-4D97-AF65-F5344CB8AC3E}">
        <p14:creationId xmlns:p14="http://schemas.microsoft.com/office/powerpoint/2010/main" val="917432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Bullet list">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3" name="Sottotitolo 2"/>
          <p:cNvSpPr>
            <a:spLocks noGrp="1"/>
          </p:cNvSpPr>
          <p:nvPr>
            <p:ph type="subTitle" idx="1" hasCustomPrompt="1"/>
          </p:nvPr>
        </p:nvSpPr>
        <p:spPr>
          <a:xfrm>
            <a:off x="741515" y="1460322"/>
            <a:ext cx="10707158" cy="564257"/>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Subtitles goes here. Font is Arial regular and italic, 24pt, paragraph line spacing is 26pt, left side alignment. Text colour is dark grey.</a:t>
            </a:r>
            <a:endParaRPr lang="it-IT" dirty="0"/>
          </a:p>
        </p:txBody>
      </p:sp>
      <p:sp>
        <p:nvSpPr>
          <p:cNvPr id="6" name="Segnaposto testo 6"/>
          <p:cNvSpPr>
            <a:spLocks noGrp="1"/>
          </p:cNvSpPr>
          <p:nvPr>
            <p:ph type="body" sz="quarter" idx="12" hasCustomPrompt="1"/>
          </p:nvPr>
        </p:nvSpPr>
        <p:spPr>
          <a:xfrm>
            <a:off x="741515" y="2130132"/>
            <a:ext cx="10707158" cy="3433716"/>
          </a:xfrm>
          <a:prstGeom prst="rect">
            <a:avLst/>
          </a:prstGeom>
        </p:spPr>
        <p:txBody>
          <a:bodyPr vert="horz" lIns="0" tIns="0" rIns="0" bIns="0"/>
          <a:lstStyle>
            <a:lvl1pPr>
              <a:buClr>
                <a:srgbClr val="489F4C"/>
              </a:buClr>
              <a:buFont typeface="Wingdings" charset="2"/>
              <a:buChar char="§"/>
              <a:defRPr sz="2176"/>
            </a:lvl1pPr>
            <a:lvl2pPr>
              <a:buClr>
                <a:srgbClr val="489F4C"/>
              </a:buClr>
              <a:buFont typeface="Wingdings" charset="2"/>
              <a:buChar char="§"/>
              <a:defRPr sz="2176"/>
            </a:lvl2pPr>
            <a:lvl3pPr>
              <a:buClr>
                <a:srgbClr val="489F4C"/>
              </a:buClr>
              <a:buFont typeface="Wingdings" charset="2"/>
              <a:buChar char="§"/>
              <a:defRPr sz="2176"/>
            </a:lvl3pPr>
            <a:lvl4pPr>
              <a:buClr>
                <a:srgbClr val="489F4C"/>
              </a:buClr>
              <a:buFont typeface="Wingdings" charset="2"/>
              <a:buChar char="§"/>
              <a:defRPr sz="2176"/>
            </a:lvl4pPr>
            <a:lvl5pPr>
              <a:buClr>
                <a:srgbClr val="489F4C"/>
              </a:buClr>
              <a:buFont typeface="Wingdings" charset="2"/>
              <a:buChar char="§"/>
              <a:defRPr sz="2176"/>
            </a:lvl5pPr>
          </a:lstStyle>
          <a:p>
            <a:pPr lvl="0"/>
            <a:r>
              <a:rPr lang="it-IT" sz="2176" dirty="0">
                <a:latin typeface="+mn-lt"/>
                <a:cs typeface="Arial"/>
              </a:rPr>
              <a:t>bullet list of the chart. Font is Arial regular, bold and italic, 24pt;</a:t>
            </a:r>
            <a:endParaRPr lang="it-IT" dirty="0"/>
          </a:p>
          <a:p>
            <a:pPr lvl="1"/>
            <a:r>
              <a:rPr lang="it-IT" dirty="0"/>
              <a:t>second level</a:t>
            </a:r>
          </a:p>
          <a:p>
            <a:pPr lvl="2"/>
            <a:r>
              <a:rPr lang="it-IT" dirty="0"/>
              <a:t>third level</a:t>
            </a:r>
          </a:p>
          <a:p>
            <a:pPr lvl="3"/>
            <a:r>
              <a:rPr lang="it-IT" dirty="0"/>
              <a:t>fourth level</a:t>
            </a:r>
          </a:p>
          <a:p>
            <a:pPr lvl="4"/>
            <a:r>
              <a:rPr lang="it-IT" dirty="0"/>
              <a:t>fifth level</a:t>
            </a:r>
          </a:p>
        </p:txBody>
      </p:sp>
    </p:spTree>
    <p:extLst>
      <p:ext uri="{BB962C8B-B14F-4D97-AF65-F5344CB8AC3E}">
        <p14:creationId xmlns:p14="http://schemas.microsoft.com/office/powerpoint/2010/main" val="296577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Bullet list">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6" name="Segnaposto testo 6"/>
          <p:cNvSpPr>
            <a:spLocks noGrp="1"/>
          </p:cNvSpPr>
          <p:nvPr>
            <p:ph type="body" sz="quarter" idx="12" hasCustomPrompt="1"/>
          </p:nvPr>
        </p:nvSpPr>
        <p:spPr>
          <a:xfrm>
            <a:off x="741515" y="1458213"/>
            <a:ext cx="10707158" cy="4105637"/>
          </a:xfrm>
          <a:prstGeom prst="rect">
            <a:avLst/>
          </a:prstGeom>
        </p:spPr>
        <p:txBody>
          <a:bodyPr vert="horz" lIns="0" tIns="0" rIns="0" bIns="0"/>
          <a:lstStyle>
            <a:lvl1pPr>
              <a:buClr>
                <a:srgbClr val="489F4C"/>
              </a:buClr>
              <a:buFont typeface="Wingdings" charset="2"/>
              <a:buChar char="§"/>
              <a:defRPr sz="2176"/>
            </a:lvl1pPr>
            <a:lvl2pPr>
              <a:buClr>
                <a:srgbClr val="489F4C"/>
              </a:buClr>
              <a:buFont typeface="Wingdings" charset="2"/>
              <a:buChar char="§"/>
              <a:defRPr sz="2176"/>
            </a:lvl2pPr>
            <a:lvl3pPr>
              <a:buClr>
                <a:srgbClr val="489F4C"/>
              </a:buClr>
              <a:buFont typeface="Wingdings" charset="2"/>
              <a:buChar char="§"/>
              <a:defRPr sz="2176"/>
            </a:lvl3pPr>
            <a:lvl4pPr>
              <a:buClr>
                <a:srgbClr val="489F4C"/>
              </a:buClr>
              <a:buFont typeface="Wingdings" charset="2"/>
              <a:buChar char="§"/>
              <a:defRPr sz="2176"/>
            </a:lvl4pPr>
            <a:lvl5pPr>
              <a:buClr>
                <a:srgbClr val="489F4C"/>
              </a:buClr>
              <a:buFont typeface="Wingdings" charset="2"/>
              <a:buChar char="§"/>
              <a:defRPr sz="2176"/>
            </a:lvl5pPr>
          </a:lstStyle>
          <a:p>
            <a:pPr lvl="0"/>
            <a:r>
              <a:rPr lang="it-IT" sz="2176" dirty="0">
                <a:latin typeface="+mn-lt"/>
                <a:cs typeface="Arial"/>
              </a:rPr>
              <a:t>bullet list of the chart. Font is Arial regular, bold and italic, 24pt;</a:t>
            </a:r>
            <a:endParaRPr lang="it-IT" dirty="0"/>
          </a:p>
          <a:p>
            <a:pPr lvl="1"/>
            <a:r>
              <a:rPr lang="it-IT" dirty="0"/>
              <a:t>second level</a:t>
            </a:r>
          </a:p>
          <a:p>
            <a:pPr lvl="2"/>
            <a:r>
              <a:rPr lang="it-IT" dirty="0"/>
              <a:t>third level</a:t>
            </a:r>
          </a:p>
          <a:p>
            <a:pPr lvl="3"/>
            <a:r>
              <a:rPr lang="it-IT" dirty="0"/>
              <a:t>fourth level</a:t>
            </a:r>
          </a:p>
          <a:p>
            <a:pPr lvl="4"/>
            <a:r>
              <a:rPr lang="it-IT" dirty="0"/>
              <a:t>fifth level</a:t>
            </a:r>
          </a:p>
        </p:txBody>
      </p:sp>
    </p:spTree>
    <p:extLst>
      <p:ext uri="{BB962C8B-B14F-4D97-AF65-F5344CB8AC3E}">
        <p14:creationId xmlns:p14="http://schemas.microsoft.com/office/powerpoint/2010/main" val="215692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14" name="Segnaposto testo 13"/>
          <p:cNvSpPr>
            <a:spLocks noGrp="1"/>
          </p:cNvSpPr>
          <p:nvPr>
            <p:ph type="body" sz="quarter" idx="13" hasCustomPrompt="1"/>
          </p:nvPr>
        </p:nvSpPr>
        <p:spPr>
          <a:xfrm>
            <a:off x="755098" y="2130131"/>
            <a:ext cx="10707157" cy="3433717"/>
          </a:xfrm>
          <a:prstGeom prst="rect">
            <a:avLst/>
          </a:prstGeom>
        </p:spPr>
        <p:txBody>
          <a:bodyPr vert="horz" lIns="0" tIns="0" rIns="0" bIns="0"/>
          <a:lstStyle>
            <a:lvl1pPr marL="0" marR="0" indent="0" algn="l" defTabSz="414589" rtl="0" eaLnBrk="1" fontAlgn="auto" latinLnBrk="0" hangingPunct="1">
              <a:lnSpc>
                <a:spcPct val="100000"/>
              </a:lnSpc>
              <a:spcBef>
                <a:spcPct val="20000"/>
              </a:spcBef>
              <a:spcAft>
                <a:spcPts val="0"/>
              </a:spcAft>
              <a:buClrTx/>
              <a:buSzTx/>
              <a:buFont typeface="Arial"/>
              <a:buNone/>
              <a:tabLst/>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marL="0" marR="0" lvl="0" indent="0" algn="l" defTabSz="414589" rtl="0" eaLnBrk="1" fontAlgn="auto" latinLnBrk="0" hangingPunct="1">
              <a:lnSpc>
                <a:spcPts val="2358"/>
              </a:lnSpc>
              <a:spcBef>
                <a:spcPct val="20000"/>
              </a:spcBef>
              <a:spcAft>
                <a:spcPts val="0"/>
              </a:spcAft>
              <a:buClrTx/>
              <a:buSzTx/>
              <a:buFont typeface="Arial"/>
              <a:buNone/>
              <a:tabLst/>
              <a:defRPr/>
            </a:pPr>
            <a:r>
              <a:rPr lang="it-IT" dirty="0"/>
              <a:t>Text of the chart. Font is Arial regular, bold and italic, 24pt, paragraph line spacing is 26pt, left side alignment. Text colour is black. Text of the chart. Font is Arial regular, bold and italic, 24pt, paragraph line spacing is 26pt, left side alignment. Text colour is black.</a:t>
            </a:r>
            <a:br>
              <a:rPr lang="it-IT" dirty="0"/>
            </a:br>
            <a:r>
              <a:rPr lang="it-IT" dirty="0"/>
              <a:t>Text of the chart. Font is Arial regular, bold and italic, 24pt, paragraph line spacing is 26pt, left side alignment. Text colour is black.</a:t>
            </a:r>
            <a:br>
              <a:rPr lang="it-IT" dirty="0"/>
            </a:br>
            <a:r>
              <a:rPr lang="it-IT" dirty="0"/>
              <a:t>Text of the chart. Font is Arial regular, bold and italic, 24pt, paragraph line spacing is 26pt, left side alignment. Text colour is black.</a:t>
            </a:r>
          </a:p>
          <a:p>
            <a:pPr marL="0" marR="0" lvl="0" indent="0" algn="l" defTabSz="414589" rtl="0" eaLnBrk="1" fontAlgn="auto" latinLnBrk="0" hangingPunct="1">
              <a:lnSpc>
                <a:spcPts val="2358"/>
              </a:lnSpc>
              <a:spcBef>
                <a:spcPct val="20000"/>
              </a:spcBef>
              <a:spcAft>
                <a:spcPts val="0"/>
              </a:spcAft>
              <a:buClrTx/>
              <a:buSzTx/>
              <a:buFont typeface="Arial"/>
              <a:buNone/>
              <a:tabLst/>
              <a:defRPr/>
            </a:pPr>
            <a:endParaRPr lang="it-IT" dirty="0"/>
          </a:p>
          <a:p>
            <a:pPr marL="0" marR="0" lvl="0" indent="0" algn="l" defTabSz="414589" rtl="0" eaLnBrk="1" fontAlgn="auto" latinLnBrk="0" hangingPunct="1">
              <a:lnSpc>
                <a:spcPts val="2358"/>
              </a:lnSpc>
              <a:spcBef>
                <a:spcPct val="20000"/>
              </a:spcBef>
              <a:spcAft>
                <a:spcPts val="0"/>
              </a:spcAft>
              <a:buClrTx/>
              <a:buSzTx/>
              <a:buFont typeface="Arial"/>
              <a:buNone/>
              <a:tabLst/>
              <a:defRPr/>
            </a:pPr>
            <a:endParaRPr lang="it-IT" dirty="0"/>
          </a:p>
          <a:p>
            <a:pPr lvl="0"/>
            <a:endParaRPr lang="it-IT" dirty="0"/>
          </a:p>
        </p:txBody>
      </p:sp>
      <p:sp>
        <p:nvSpPr>
          <p:cNvPr id="6"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7" name="Sottotitolo 2"/>
          <p:cNvSpPr>
            <a:spLocks noGrp="1"/>
          </p:cNvSpPr>
          <p:nvPr>
            <p:ph type="subTitle" idx="1" hasCustomPrompt="1"/>
          </p:nvPr>
        </p:nvSpPr>
        <p:spPr>
          <a:xfrm>
            <a:off x="755097" y="1474617"/>
            <a:ext cx="10707158" cy="564257"/>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Subtitles goes here. Font is Arial regular and italic, 24pt, paragraph line spacing is 26pt, left side alignment. Text colour is dark grey.</a:t>
            </a:r>
            <a:endParaRPr lang="it-IT" dirty="0"/>
          </a:p>
        </p:txBody>
      </p:sp>
    </p:spTree>
    <p:extLst>
      <p:ext uri="{BB962C8B-B14F-4D97-AF65-F5344CB8AC3E}">
        <p14:creationId xmlns:p14="http://schemas.microsoft.com/office/powerpoint/2010/main" val="153296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only">
    <p:spTree>
      <p:nvGrpSpPr>
        <p:cNvPr id="1" name=""/>
        <p:cNvGrpSpPr/>
        <p:nvPr/>
      </p:nvGrpSpPr>
      <p:grpSpPr>
        <a:xfrm>
          <a:off x="0" y="0"/>
          <a:ext cx="0" cy="0"/>
          <a:chOff x="0" y="0"/>
          <a:chExt cx="0" cy="0"/>
        </a:xfrm>
      </p:grpSpPr>
      <p:sp>
        <p:nvSpPr>
          <p:cNvPr id="6" name="Segnaposto testo 13"/>
          <p:cNvSpPr>
            <a:spLocks noGrp="1"/>
          </p:cNvSpPr>
          <p:nvPr>
            <p:ph type="body" sz="quarter" idx="13" hasCustomPrompt="1"/>
          </p:nvPr>
        </p:nvSpPr>
        <p:spPr>
          <a:xfrm>
            <a:off x="755098" y="1458213"/>
            <a:ext cx="10707157" cy="4105637"/>
          </a:xfrm>
          <a:prstGeom prst="rect">
            <a:avLst/>
          </a:prstGeom>
        </p:spPr>
        <p:txBody>
          <a:bodyPr vert="horz" lIns="0" tIns="0" rIns="0" bIns="0"/>
          <a:lstStyle>
            <a:lvl1pPr marL="0" indent="0">
              <a:lnSpc>
                <a:spcPts val="2358"/>
              </a:lnSpc>
              <a:spcBef>
                <a:spcPct val="0"/>
              </a:spcBef>
              <a:spcAft>
                <a:spcPts val="1088"/>
              </a:spcAft>
              <a:buNone/>
              <a:defRPr lang="it-IT" sz="2176" kern="0" baseline="0" smtClean="0">
                <a:latin typeface="Arial"/>
                <a:cs typeface="Arial"/>
              </a:defRPr>
            </a:lvl1pPr>
            <a:lvl2pPr>
              <a:defRPr>
                <a:latin typeface="Arial"/>
              </a:defRPr>
            </a:lvl2pPr>
            <a:lvl3pPr>
              <a:defRPr>
                <a:latin typeface="Arial"/>
              </a:defRPr>
            </a:lvl3pPr>
            <a:lvl4pPr>
              <a:defRPr>
                <a:latin typeface="Arial"/>
              </a:defRPr>
            </a:lvl4pPr>
            <a:lvl5pPr>
              <a:defRPr>
                <a:latin typeface="Arial"/>
              </a:defRPr>
            </a:lvl5pPr>
          </a:lstStyle>
          <a:p>
            <a:pPr>
              <a:lnSpc>
                <a:spcPts val="2600"/>
              </a:lnSpc>
              <a:spcBef>
                <a:spcPct val="0"/>
              </a:spcBef>
              <a:spcAft>
                <a:spcPts val="1200"/>
              </a:spcAft>
            </a:pPr>
            <a:r>
              <a:rPr lang="it-IT" dirty="0"/>
              <a:t>Full text chart. Font is Arial regular, bold and italic, 24pt, paragraph line spacing is 26pt, left side alignment. Text colour is black.</a:t>
            </a:r>
          </a:p>
          <a:p>
            <a:pPr>
              <a:lnSpc>
                <a:spcPts val="2600"/>
              </a:lnSpc>
              <a:spcBef>
                <a:spcPct val="0"/>
              </a:spcBef>
              <a:spcAft>
                <a:spcPts val="1200"/>
              </a:spcAft>
            </a:pPr>
            <a:r>
              <a:rPr lang="it-IT" sz="2176" kern="0" dirty="0">
                <a:latin typeface="Arial"/>
                <a:cs typeface="Arial"/>
              </a:rPr>
              <a:t>Lorem ipsum moles consequat, vel illum colore eu feugiat nulla facilisis at vero eros et accumsan et iusto odio dignissim qui blandit praesent luptatum zril.</a:t>
            </a:r>
          </a:p>
          <a:p>
            <a:pPr>
              <a:lnSpc>
                <a:spcPts val="2600"/>
              </a:lnSpc>
              <a:spcBef>
                <a:spcPct val="0"/>
              </a:spcBef>
              <a:spcAft>
                <a:spcPts val="1200"/>
              </a:spcAft>
            </a:pPr>
            <a:r>
              <a:rPr lang="it-IT" sz="2176" kern="0" dirty="0">
                <a:latin typeface="Arial"/>
                <a:cs typeface="Arial"/>
              </a:rPr>
              <a:t>Est facilisis at vero eros et accumsan et iusto. In velit esse mole consequat, vel illum colore eu feugiat nulla facilisis at vero eros et accumsan et iusto odio dignissim qui blandit praesent luptatum zril.</a:t>
            </a:r>
            <a:br>
              <a:rPr lang="it-IT" sz="2176" kern="0" dirty="0">
                <a:latin typeface="Arial"/>
                <a:cs typeface="Arial"/>
              </a:rPr>
            </a:br>
            <a:r>
              <a:rPr lang="it-IT" sz="2176" kern="0" dirty="0">
                <a:latin typeface="Arial"/>
                <a:cs typeface="Arial"/>
              </a:rPr>
              <a:t>A facilisis at vero eros et accumsan et iusto. </a:t>
            </a:r>
          </a:p>
          <a:p>
            <a:pPr>
              <a:lnSpc>
                <a:spcPts val="2600"/>
              </a:lnSpc>
              <a:spcBef>
                <a:spcPct val="0"/>
              </a:spcBef>
              <a:spcAft>
                <a:spcPts val="1200"/>
              </a:spcAft>
            </a:pPr>
            <a:r>
              <a:rPr lang="it-IT" sz="2176" kern="0" dirty="0">
                <a:latin typeface="Arial"/>
                <a:cs typeface="Arial"/>
              </a:rPr>
              <a:t>In velit esse mole consequat, vel illum colore eu feugiat nulla facilisis at vero eros et accumsan et iusto odio dignissim qui blandit praesent luptatum zril.</a:t>
            </a:r>
            <a:endParaRPr lang="it-IT" sz="2176" kern="0" dirty="0">
              <a:latin typeface="Arial"/>
              <a:ea typeface="+mj-ea"/>
              <a:cs typeface="Arial"/>
            </a:endParaRPr>
          </a:p>
          <a:p>
            <a:pPr>
              <a:lnSpc>
                <a:spcPts val="2600"/>
              </a:lnSpc>
              <a:spcBef>
                <a:spcPct val="0"/>
              </a:spcBef>
              <a:spcAft>
                <a:spcPts val="1200"/>
              </a:spcAft>
            </a:pPr>
            <a:endParaRPr lang="it-IT" sz="2176" kern="0" dirty="0">
              <a:latin typeface="Arial"/>
              <a:ea typeface="+mj-ea"/>
              <a:cs typeface="Arial"/>
            </a:endParaRPr>
          </a:p>
          <a:p>
            <a:pPr lvl="0"/>
            <a:endParaRPr lang="it-IT" dirty="0"/>
          </a:p>
        </p:txBody>
      </p:sp>
      <p:sp>
        <p:nvSpPr>
          <p:cNvPr id="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Tree>
    <p:extLst>
      <p:ext uri="{BB962C8B-B14F-4D97-AF65-F5344CB8AC3E}">
        <p14:creationId xmlns:p14="http://schemas.microsoft.com/office/powerpoint/2010/main" val="117449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6.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610234" y="6357038"/>
            <a:ext cx="2844739" cy="364206"/>
          </a:xfrm>
          <a:prstGeom prst="rect">
            <a:avLst/>
          </a:prstGeom>
        </p:spPr>
        <p:txBody>
          <a:bodyPr vert="horz" lIns="91440" tIns="45720" rIns="91440" bIns="45720" rtlCol="0" anchor="ctr"/>
          <a:lstStyle>
            <a:lvl1pPr algn="l">
              <a:defRPr sz="1088">
                <a:solidFill>
                  <a:schemeClr val="tx1">
                    <a:tint val="75000"/>
                  </a:schemeClr>
                </a:solidFill>
                <a:latin typeface="Arial"/>
              </a:defRPr>
            </a:lvl1pPr>
          </a:lstStyle>
          <a:p>
            <a:fld id="{6D1E0621-C218-3A4E-98E2-82A62AA6DC01}" type="datetimeFigureOut">
              <a:rPr lang="it-IT"/>
              <a:pPr/>
              <a:t>29/10/2018</a:t>
            </a:fld>
            <a:endParaRPr lang="it-IT"/>
          </a:p>
        </p:txBody>
      </p:sp>
      <p:sp>
        <p:nvSpPr>
          <p:cNvPr id="5" name="Segnaposto piè di pagina 4"/>
          <p:cNvSpPr>
            <a:spLocks noGrp="1"/>
          </p:cNvSpPr>
          <p:nvPr>
            <p:ph type="ftr" sz="quarter" idx="3"/>
          </p:nvPr>
        </p:nvSpPr>
        <p:spPr>
          <a:xfrm>
            <a:off x="4164801" y="6357038"/>
            <a:ext cx="3862400" cy="364206"/>
          </a:xfrm>
          <a:prstGeom prst="rect">
            <a:avLst/>
          </a:prstGeom>
        </p:spPr>
        <p:txBody>
          <a:bodyPr vert="horz" lIns="91440" tIns="45720" rIns="91440" bIns="45720" rtlCol="0" anchor="ctr"/>
          <a:lstStyle>
            <a:lvl1pPr algn="ctr">
              <a:defRPr sz="1088">
                <a:solidFill>
                  <a:schemeClr val="tx1">
                    <a:tint val="75000"/>
                  </a:schemeClr>
                </a:solidFill>
                <a:latin typeface="Arial"/>
              </a:defRPr>
            </a:lvl1pPr>
          </a:lstStyle>
          <a:p>
            <a:endParaRPr lang="it-IT"/>
          </a:p>
        </p:txBody>
      </p:sp>
      <p:pic>
        <p:nvPicPr>
          <p:cNvPr id="7" name="Immagine 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8691" y="2664125"/>
            <a:ext cx="12282098" cy="4209235"/>
          </a:xfrm>
          <a:prstGeom prst="rect">
            <a:avLst/>
          </a:prstGeom>
        </p:spPr>
      </p:pic>
      <p:sp>
        <p:nvSpPr>
          <p:cNvPr id="11" name="Sottotitolo 2"/>
          <p:cNvSpPr txBox="1">
            <a:spLocks/>
          </p:cNvSpPr>
          <p:nvPr/>
        </p:nvSpPr>
        <p:spPr>
          <a:xfrm>
            <a:off x="4879156" y="5778340"/>
            <a:ext cx="5736559" cy="853652"/>
          </a:xfrm>
          <a:prstGeom prst="rect">
            <a:avLst/>
          </a:prstGeom>
        </p:spPr>
        <p:txBody>
          <a:bodyPr lIns="0" tIns="0" rIns="0" bIns="0" anchor="t" anchorCtr="0"/>
          <a:lstStyle>
            <a:lvl1pPr marL="0" indent="0" algn="r">
              <a:buNone/>
              <a:defRPr sz="2000">
                <a:solidFill>
                  <a:srgbClr val="006B8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r"/>
            <a:endParaRPr lang="it-IT" sz="1814" b="1">
              <a:solidFill>
                <a:srgbClr val="006B8B"/>
              </a:solidFill>
              <a:latin typeface="Helvetica"/>
              <a:cs typeface="Helvetica"/>
            </a:endParaRPr>
          </a:p>
        </p:txBody>
      </p:sp>
      <p:pic>
        <p:nvPicPr>
          <p:cNvPr id="10" name="Immagin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0067" y="807587"/>
            <a:ext cx="849164" cy="201086"/>
          </a:xfrm>
          <a:prstGeom prst="rect">
            <a:avLst/>
          </a:prstGeom>
        </p:spPr>
      </p:pic>
      <p:pic>
        <p:nvPicPr>
          <p:cNvPr id="12" name="Immagin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07453" y="512256"/>
            <a:ext cx="3208262" cy="784066"/>
          </a:xfrm>
          <a:prstGeom prst="rect">
            <a:avLst/>
          </a:prstGeom>
        </p:spPr>
      </p:pic>
    </p:spTree>
    <p:extLst>
      <p:ext uri="{BB962C8B-B14F-4D97-AF65-F5344CB8AC3E}">
        <p14:creationId xmlns:p14="http://schemas.microsoft.com/office/powerpoint/2010/main" val="3203088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414589" rtl="0" eaLnBrk="1" latinLnBrk="0" hangingPunct="1">
        <a:spcBef>
          <a:spcPct val="0"/>
        </a:spcBef>
        <a:buNone/>
        <a:defRPr sz="3264" b="1" kern="1200">
          <a:solidFill>
            <a:schemeClr val="bg1"/>
          </a:solidFill>
          <a:latin typeface="Arial"/>
          <a:ea typeface="+mj-ea"/>
          <a:cs typeface="Arial"/>
        </a:defRPr>
      </a:lvl1pPr>
    </p:titleStyle>
    <p:bodyStyle>
      <a:lvl1pPr marL="310942" indent="-310942" algn="l" defTabSz="414589" rtl="0" eaLnBrk="1" latinLnBrk="0" hangingPunct="1">
        <a:spcBef>
          <a:spcPct val="20000"/>
        </a:spcBef>
        <a:buFont typeface="Arial"/>
        <a:buChar char="•"/>
        <a:defRPr kumimoji="0" lang="it-IT" sz="2902" b="1" i="0" u="none" strike="noStrike" kern="0" cap="none" spc="0" normalizeH="0" baseline="0" noProof="0" smtClean="0">
          <a:ln>
            <a:noFill/>
          </a:ln>
          <a:solidFill>
            <a:schemeClr val="bg1"/>
          </a:solidFill>
          <a:effectLst/>
          <a:uLnTx/>
          <a:uFillTx/>
          <a:latin typeface="Helvetica"/>
          <a:ea typeface="+mn-ea"/>
          <a:cs typeface="Helvetica"/>
        </a:defRPr>
      </a:lvl1pPr>
      <a:lvl2pPr marL="673707" indent="-259118" algn="l" defTabSz="414589" rtl="0" eaLnBrk="1" latinLnBrk="0" hangingPunct="1">
        <a:spcBef>
          <a:spcPct val="20000"/>
        </a:spcBef>
        <a:buFont typeface="Arial"/>
        <a:buChar char="–"/>
        <a:defRPr sz="2539" kern="1200">
          <a:solidFill>
            <a:schemeClr val="tx1"/>
          </a:solidFill>
          <a:latin typeface="+mn-lt"/>
          <a:ea typeface="+mn-ea"/>
          <a:cs typeface="+mn-cs"/>
        </a:defRPr>
      </a:lvl2pPr>
      <a:lvl3pPr marL="1036472" indent="-207294" algn="l" defTabSz="414589" rtl="0" eaLnBrk="1" latinLnBrk="0" hangingPunct="1">
        <a:spcBef>
          <a:spcPct val="20000"/>
        </a:spcBef>
        <a:buFont typeface="Arial"/>
        <a:buChar char="•"/>
        <a:defRPr sz="2176" kern="1200">
          <a:solidFill>
            <a:schemeClr val="tx1"/>
          </a:solidFill>
          <a:latin typeface="+mn-lt"/>
          <a:ea typeface="+mn-ea"/>
          <a:cs typeface="+mn-cs"/>
        </a:defRPr>
      </a:lvl3pPr>
      <a:lvl4pPr marL="1451061" indent="-207294" algn="l" defTabSz="414589" rtl="0" eaLnBrk="1" latinLnBrk="0" hangingPunct="1">
        <a:spcBef>
          <a:spcPct val="20000"/>
        </a:spcBef>
        <a:buFont typeface="Arial"/>
        <a:buChar char="–"/>
        <a:defRPr sz="1814" kern="1200">
          <a:solidFill>
            <a:schemeClr val="tx1"/>
          </a:solidFill>
          <a:latin typeface="+mn-lt"/>
          <a:ea typeface="+mn-ea"/>
          <a:cs typeface="+mn-cs"/>
        </a:defRPr>
      </a:lvl4pPr>
      <a:lvl5pPr marL="1865650" indent="-207294" algn="l" defTabSz="414589" rtl="0" eaLnBrk="1" latinLnBrk="0" hangingPunct="1">
        <a:spcBef>
          <a:spcPct val="20000"/>
        </a:spcBef>
        <a:buFont typeface="Arial"/>
        <a:buChar char="»"/>
        <a:defRPr sz="1814" kern="1200">
          <a:solidFill>
            <a:schemeClr val="tx1"/>
          </a:solidFill>
          <a:latin typeface="+mn-lt"/>
          <a:ea typeface="+mn-ea"/>
          <a:cs typeface="+mn-cs"/>
        </a:defRPr>
      </a:lvl5pPr>
      <a:lvl6pPr marL="2280239" indent="-207294" algn="l" defTabSz="414589" rtl="0" eaLnBrk="1" latinLnBrk="0" hangingPunct="1">
        <a:spcBef>
          <a:spcPct val="20000"/>
        </a:spcBef>
        <a:buFont typeface="Arial"/>
        <a:buChar char="•"/>
        <a:defRPr sz="1814" kern="1200">
          <a:solidFill>
            <a:schemeClr val="tx1"/>
          </a:solidFill>
          <a:latin typeface="+mn-lt"/>
          <a:ea typeface="+mn-ea"/>
          <a:cs typeface="+mn-cs"/>
        </a:defRPr>
      </a:lvl6pPr>
      <a:lvl7pPr marL="2694828" indent="-207294" algn="l" defTabSz="414589" rtl="0" eaLnBrk="1" latinLnBrk="0" hangingPunct="1">
        <a:spcBef>
          <a:spcPct val="20000"/>
        </a:spcBef>
        <a:buFont typeface="Arial"/>
        <a:buChar char="•"/>
        <a:defRPr sz="1814" kern="1200">
          <a:solidFill>
            <a:schemeClr val="tx1"/>
          </a:solidFill>
          <a:latin typeface="+mn-lt"/>
          <a:ea typeface="+mn-ea"/>
          <a:cs typeface="+mn-cs"/>
        </a:defRPr>
      </a:lvl7pPr>
      <a:lvl8pPr marL="3109417" indent="-207294" algn="l" defTabSz="414589" rtl="0" eaLnBrk="1" latinLnBrk="0" hangingPunct="1">
        <a:spcBef>
          <a:spcPct val="20000"/>
        </a:spcBef>
        <a:buFont typeface="Arial"/>
        <a:buChar char="•"/>
        <a:defRPr sz="1814" kern="1200">
          <a:solidFill>
            <a:schemeClr val="tx1"/>
          </a:solidFill>
          <a:latin typeface="+mn-lt"/>
          <a:ea typeface="+mn-ea"/>
          <a:cs typeface="+mn-cs"/>
        </a:defRPr>
      </a:lvl8pPr>
      <a:lvl9pPr marL="3524006" indent="-207294" algn="l" defTabSz="414589" rtl="0" eaLnBrk="1" latinLnBrk="0" hangingPunct="1">
        <a:spcBef>
          <a:spcPct val="20000"/>
        </a:spcBef>
        <a:buFont typeface="Arial"/>
        <a:buChar char="•"/>
        <a:defRPr sz="1814" kern="1200">
          <a:solidFill>
            <a:schemeClr val="tx1"/>
          </a:solidFill>
          <a:latin typeface="+mn-lt"/>
          <a:ea typeface="+mn-ea"/>
          <a:cs typeface="+mn-cs"/>
        </a:defRPr>
      </a:lvl9pPr>
    </p:bodyStyle>
    <p:otherStyle>
      <a:defPPr>
        <a:defRPr lang="it-IT"/>
      </a:defPPr>
      <a:lvl1pPr marL="0" algn="l" defTabSz="414589" rtl="0" eaLnBrk="1" latinLnBrk="0" hangingPunct="1">
        <a:defRPr sz="1632" kern="1200">
          <a:solidFill>
            <a:schemeClr val="tx1"/>
          </a:solidFill>
          <a:latin typeface="+mn-lt"/>
          <a:ea typeface="+mn-ea"/>
          <a:cs typeface="+mn-cs"/>
        </a:defRPr>
      </a:lvl1pPr>
      <a:lvl2pPr marL="414589" algn="l" defTabSz="414589" rtl="0" eaLnBrk="1" latinLnBrk="0" hangingPunct="1">
        <a:defRPr sz="1632" kern="1200">
          <a:solidFill>
            <a:schemeClr val="tx1"/>
          </a:solidFill>
          <a:latin typeface="+mn-lt"/>
          <a:ea typeface="+mn-ea"/>
          <a:cs typeface="+mn-cs"/>
        </a:defRPr>
      </a:lvl2pPr>
      <a:lvl3pPr marL="829178" algn="l" defTabSz="414589" rtl="0" eaLnBrk="1" latinLnBrk="0" hangingPunct="1">
        <a:defRPr sz="1632" kern="1200">
          <a:solidFill>
            <a:schemeClr val="tx1"/>
          </a:solidFill>
          <a:latin typeface="+mn-lt"/>
          <a:ea typeface="+mn-ea"/>
          <a:cs typeface="+mn-cs"/>
        </a:defRPr>
      </a:lvl3pPr>
      <a:lvl4pPr marL="1243767" algn="l" defTabSz="414589" rtl="0" eaLnBrk="1" latinLnBrk="0" hangingPunct="1">
        <a:defRPr sz="1632" kern="1200">
          <a:solidFill>
            <a:schemeClr val="tx1"/>
          </a:solidFill>
          <a:latin typeface="+mn-lt"/>
          <a:ea typeface="+mn-ea"/>
          <a:cs typeface="+mn-cs"/>
        </a:defRPr>
      </a:lvl4pPr>
      <a:lvl5pPr marL="1658356" algn="l" defTabSz="414589" rtl="0" eaLnBrk="1" latinLnBrk="0" hangingPunct="1">
        <a:defRPr sz="1632" kern="1200">
          <a:solidFill>
            <a:schemeClr val="tx1"/>
          </a:solidFill>
          <a:latin typeface="+mn-lt"/>
          <a:ea typeface="+mn-ea"/>
          <a:cs typeface="+mn-cs"/>
        </a:defRPr>
      </a:lvl5pPr>
      <a:lvl6pPr marL="2072945" algn="l" defTabSz="414589" rtl="0" eaLnBrk="1" latinLnBrk="0" hangingPunct="1">
        <a:defRPr sz="1632" kern="1200">
          <a:solidFill>
            <a:schemeClr val="tx1"/>
          </a:solidFill>
          <a:latin typeface="+mn-lt"/>
          <a:ea typeface="+mn-ea"/>
          <a:cs typeface="+mn-cs"/>
        </a:defRPr>
      </a:lvl6pPr>
      <a:lvl7pPr marL="2487534" algn="l" defTabSz="414589" rtl="0" eaLnBrk="1" latinLnBrk="0" hangingPunct="1">
        <a:defRPr sz="1632" kern="1200">
          <a:solidFill>
            <a:schemeClr val="tx1"/>
          </a:solidFill>
          <a:latin typeface="+mn-lt"/>
          <a:ea typeface="+mn-ea"/>
          <a:cs typeface="+mn-cs"/>
        </a:defRPr>
      </a:lvl7pPr>
      <a:lvl8pPr marL="2902123" algn="l" defTabSz="414589" rtl="0" eaLnBrk="1" latinLnBrk="0" hangingPunct="1">
        <a:defRPr sz="1632" kern="1200">
          <a:solidFill>
            <a:schemeClr val="tx1"/>
          </a:solidFill>
          <a:latin typeface="+mn-lt"/>
          <a:ea typeface="+mn-ea"/>
          <a:cs typeface="+mn-cs"/>
        </a:defRPr>
      </a:lvl8pPr>
      <a:lvl9pPr marL="3316712" algn="l" defTabSz="414589" rtl="0" eaLnBrk="1" latinLnBrk="0" hangingPunct="1">
        <a:defRPr sz="163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magine 7"/>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a:xfrm>
            <a:off x="3179430" y="5786020"/>
            <a:ext cx="9038592" cy="1095016"/>
          </a:xfrm>
          <a:prstGeom prst="rect">
            <a:avLst/>
          </a:prstGeom>
        </p:spPr>
      </p:pic>
      <p:pic>
        <p:nvPicPr>
          <p:cNvPr id="4" name="Immagine 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55098" y="6135982"/>
            <a:ext cx="1870538" cy="457140"/>
          </a:xfrm>
          <a:prstGeom prst="rect">
            <a:avLst/>
          </a:prstGeom>
        </p:spPr>
      </p:pic>
    </p:spTree>
    <p:extLst>
      <p:ext uri="{BB962C8B-B14F-4D97-AF65-F5344CB8AC3E}">
        <p14:creationId xmlns:p14="http://schemas.microsoft.com/office/powerpoint/2010/main" val="288975790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xStyles>
    <p:titleStyle>
      <a:lvl1pPr algn="ctr" defTabSz="414589" rtl="0" eaLnBrk="1" latinLnBrk="0" hangingPunct="1">
        <a:spcBef>
          <a:spcPct val="0"/>
        </a:spcBef>
        <a:buNone/>
        <a:defRPr sz="3990" kern="1200">
          <a:solidFill>
            <a:schemeClr val="tx1"/>
          </a:solidFill>
          <a:latin typeface="+mj-lt"/>
          <a:ea typeface="+mj-ea"/>
          <a:cs typeface="+mj-cs"/>
        </a:defRPr>
      </a:lvl1pPr>
    </p:titleStyle>
    <p:bodyStyle>
      <a:lvl1pPr marL="310942" indent="-310942" algn="l" defTabSz="414589" rtl="0" eaLnBrk="1" latinLnBrk="0" hangingPunct="1">
        <a:spcBef>
          <a:spcPct val="20000"/>
        </a:spcBef>
        <a:buFont typeface="Arial"/>
        <a:buChar char="•"/>
        <a:defRPr sz="2902" kern="1200">
          <a:solidFill>
            <a:schemeClr val="tx1"/>
          </a:solidFill>
          <a:latin typeface="+mn-lt"/>
          <a:ea typeface="+mn-ea"/>
          <a:cs typeface="+mn-cs"/>
        </a:defRPr>
      </a:lvl1pPr>
      <a:lvl2pPr marL="673707" indent="-259118" algn="l" defTabSz="414589" rtl="0" eaLnBrk="1" latinLnBrk="0" hangingPunct="1">
        <a:spcBef>
          <a:spcPct val="20000"/>
        </a:spcBef>
        <a:buFont typeface="Arial"/>
        <a:buChar char="–"/>
        <a:defRPr sz="2539" kern="1200">
          <a:solidFill>
            <a:schemeClr val="tx1"/>
          </a:solidFill>
          <a:latin typeface="+mn-lt"/>
          <a:ea typeface="+mn-ea"/>
          <a:cs typeface="+mn-cs"/>
        </a:defRPr>
      </a:lvl2pPr>
      <a:lvl3pPr marL="1036472" indent="-207294" algn="l" defTabSz="414589" rtl="0" eaLnBrk="1" latinLnBrk="0" hangingPunct="1">
        <a:spcBef>
          <a:spcPct val="20000"/>
        </a:spcBef>
        <a:buFont typeface="Arial"/>
        <a:buChar char="•"/>
        <a:defRPr sz="2176" kern="1200">
          <a:solidFill>
            <a:schemeClr val="tx1"/>
          </a:solidFill>
          <a:latin typeface="+mn-lt"/>
          <a:ea typeface="+mn-ea"/>
          <a:cs typeface="+mn-cs"/>
        </a:defRPr>
      </a:lvl3pPr>
      <a:lvl4pPr marL="1451061" indent="-207294" algn="l" defTabSz="414589" rtl="0" eaLnBrk="1" latinLnBrk="0" hangingPunct="1">
        <a:spcBef>
          <a:spcPct val="20000"/>
        </a:spcBef>
        <a:buFont typeface="Arial"/>
        <a:buChar char="–"/>
        <a:defRPr sz="1814" kern="1200">
          <a:solidFill>
            <a:schemeClr val="tx1"/>
          </a:solidFill>
          <a:latin typeface="+mn-lt"/>
          <a:ea typeface="+mn-ea"/>
          <a:cs typeface="+mn-cs"/>
        </a:defRPr>
      </a:lvl4pPr>
      <a:lvl5pPr marL="1865650" indent="-207294" algn="l" defTabSz="414589" rtl="0" eaLnBrk="1" latinLnBrk="0" hangingPunct="1">
        <a:spcBef>
          <a:spcPct val="20000"/>
        </a:spcBef>
        <a:buFont typeface="Arial"/>
        <a:buChar char="»"/>
        <a:defRPr sz="1814" kern="1200">
          <a:solidFill>
            <a:schemeClr val="tx1"/>
          </a:solidFill>
          <a:latin typeface="+mn-lt"/>
          <a:ea typeface="+mn-ea"/>
          <a:cs typeface="+mn-cs"/>
        </a:defRPr>
      </a:lvl5pPr>
      <a:lvl6pPr marL="2280239" indent="-207294" algn="l" defTabSz="414589" rtl="0" eaLnBrk="1" latinLnBrk="0" hangingPunct="1">
        <a:spcBef>
          <a:spcPct val="20000"/>
        </a:spcBef>
        <a:buFont typeface="Arial"/>
        <a:buChar char="•"/>
        <a:defRPr sz="1814" kern="1200">
          <a:solidFill>
            <a:schemeClr val="tx1"/>
          </a:solidFill>
          <a:latin typeface="+mn-lt"/>
          <a:ea typeface="+mn-ea"/>
          <a:cs typeface="+mn-cs"/>
        </a:defRPr>
      </a:lvl6pPr>
      <a:lvl7pPr marL="2694828" indent="-207294" algn="l" defTabSz="414589" rtl="0" eaLnBrk="1" latinLnBrk="0" hangingPunct="1">
        <a:spcBef>
          <a:spcPct val="20000"/>
        </a:spcBef>
        <a:buFont typeface="Arial"/>
        <a:buChar char="•"/>
        <a:defRPr sz="1814" kern="1200">
          <a:solidFill>
            <a:schemeClr val="tx1"/>
          </a:solidFill>
          <a:latin typeface="+mn-lt"/>
          <a:ea typeface="+mn-ea"/>
          <a:cs typeface="+mn-cs"/>
        </a:defRPr>
      </a:lvl7pPr>
      <a:lvl8pPr marL="3109417" indent="-207294" algn="l" defTabSz="414589" rtl="0" eaLnBrk="1" latinLnBrk="0" hangingPunct="1">
        <a:spcBef>
          <a:spcPct val="20000"/>
        </a:spcBef>
        <a:buFont typeface="Arial"/>
        <a:buChar char="•"/>
        <a:defRPr sz="1814" kern="1200">
          <a:solidFill>
            <a:schemeClr val="tx1"/>
          </a:solidFill>
          <a:latin typeface="+mn-lt"/>
          <a:ea typeface="+mn-ea"/>
          <a:cs typeface="+mn-cs"/>
        </a:defRPr>
      </a:lvl8pPr>
      <a:lvl9pPr marL="3524006" indent="-207294" algn="l" defTabSz="414589" rtl="0" eaLnBrk="1" latinLnBrk="0" hangingPunct="1">
        <a:spcBef>
          <a:spcPct val="20000"/>
        </a:spcBef>
        <a:buFont typeface="Arial"/>
        <a:buChar char="•"/>
        <a:defRPr sz="1814" kern="1200">
          <a:solidFill>
            <a:schemeClr val="tx1"/>
          </a:solidFill>
          <a:latin typeface="+mn-lt"/>
          <a:ea typeface="+mn-ea"/>
          <a:cs typeface="+mn-cs"/>
        </a:defRPr>
      </a:lvl9pPr>
    </p:bodyStyle>
    <p:otherStyle>
      <a:defPPr>
        <a:defRPr lang="it-IT"/>
      </a:defPPr>
      <a:lvl1pPr marL="0" algn="l" defTabSz="414589" rtl="0" eaLnBrk="1" latinLnBrk="0" hangingPunct="1">
        <a:defRPr sz="1632" kern="1200">
          <a:solidFill>
            <a:schemeClr val="tx1"/>
          </a:solidFill>
          <a:latin typeface="+mn-lt"/>
          <a:ea typeface="+mn-ea"/>
          <a:cs typeface="+mn-cs"/>
        </a:defRPr>
      </a:lvl1pPr>
      <a:lvl2pPr marL="414589" algn="l" defTabSz="414589" rtl="0" eaLnBrk="1" latinLnBrk="0" hangingPunct="1">
        <a:defRPr sz="1632" kern="1200">
          <a:solidFill>
            <a:schemeClr val="tx1"/>
          </a:solidFill>
          <a:latin typeface="+mn-lt"/>
          <a:ea typeface="+mn-ea"/>
          <a:cs typeface="+mn-cs"/>
        </a:defRPr>
      </a:lvl2pPr>
      <a:lvl3pPr marL="829178" algn="l" defTabSz="414589" rtl="0" eaLnBrk="1" latinLnBrk="0" hangingPunct="1">
        <a:defRPr sz="1632" kern="1200">
          <a:solidFill>
            <a:schemeClr val="tx1"/>
          </a:solidFill>
          <a:latin typeface="+mn-lt"/>
          <a:ea typeface="+mn-ea"/>
          <a:cs typeface="+mn-cs"/>
        </a:defRPr>
      </a:lvl3pPr>
      <a:lvl4pPr marL="1243767" algn="l" defTabSz="414589" rtl="0" eaLnBrk="1" latinLnBrk="0" hangingPunct="1">
        <a:defRPr sz="1632" kern="1200">
          <a:solidFill>
            <a:schemeClr val="tx1"/>
          </a:solidFill>
          <a:latin typeface="+mn-lt"/>
          <a:ea typeface="+mn-ea"/>
          <a:cs typeface="+mn-cs"/>
        </a:defRPr>
      </a:lvl4pPr>
      <a:lvl5pPr marL="1658356" algn="l" defTabSz="414589" rtl="0" eaLnBrk="1" latinLnBrk="0" hangingPunct="1">
        <a:defRPr sz="1632" kern="1200">
          <a:solidFill>
            <a:schemeClr val="tx1"/>
          </a:solidFill>
          <a:latin typeface="+mn-lt"/>
          <a:ea typeface="+mn-ea"/>
          <a:cs typeface="+mn-cs"/>
        </a:defRPr>
      </a:lvl5pPr>
      <a:lvl6pPr marL="2072945" algn="l" defTabSz="414589" rtl="0" eaLnBrk="1" latinLnBrk="0" hangingPunct="1">
        <a:defRPr sz="1632" kern="1200">
          <a:solidFill>
            <a:schemeClr val="tx1"/>
          </a:solidFill>
          <a:latin typeface="+mn-lt"/>
          <a:ea typeface="+mn-ea"/>
          <a:cs typeface="+mn-cs"/>
        </a:defRPr>
      </a:lvl6pPr>
      <a:lvl7pPr marL="2487534" algn="l" defTabSz="414589" rtl="0" eaLnBrk="1" latinLnBrk="0" hangingPunct="1">
        <a:defRPr sz="1632" kern="1200">
          <a:solidFill>
            <a:schemeClr val="tx1"/>
          </a:solidFill>
          <a:latin typeface="+mn-lt"/>
          <a:ea typeface="+mn-ea"/>
          <a:cs typeface="+mn-cs"/>
        </a:defRPr>
      </a:lvl7pPr>
      <a:lvl8pPr marL="2902123" algn="l" defTabSz="414589" rtl="0" eaLnBrk="1" latinLnBrk="0" hangingPunct="1">
        <a:defRPr sz="1632" kern="1200">
          <a:solidFill>
            <a:schemeClr val="tx1"/>
          </a:solidFill>
          <a:latin typeface="+mn-lt"/>
          <a:ea typeface="+mn-ea"/>
          <a:cs typeface="+mn-cs"/>
        </a:defRPr>
      </a:lvl8pPr>
      <a:lvl9pPr marL="3316712" algn="l" defTabSz="414589" rtl="0" eaLnBrk="1" latinLnBrk="0" hangingPunct="1">
        <a:defRPr sz="16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jpg"/></Relationships>
</file>

<file path=ppt/slides/_rels/slide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5.jpg"/><Relationship Id="rId11" Type="http://schemas.openxmlformats.org/officeDocument/2006/relationships/image" Target="../media/image30.jpeg"/><Relationship Id="rId5" Type="http://schemas.openxmlformats.org/officeDocument/2006/relationships/image" Target="../media/image18.png"/><Relationship Id="rId10" Type="http://schemas.openxmlformats.org/officeDocument/2006/relationships/image" Target="../media/image29.png"/><Relationship Id="rId4" Type="http://schemas.openxmlformats.org/officeDocument/2006/relationships/image" Target="../media/image13.png"/><Relationship Id="rId9" Type="http://schemas.openxmlformats.org/officeDocument/2006/relationships/image" Target="../media/image28.jpe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jpeg"/><Relationship Id="rId3" Type="http://schemas.openxmlformats.org/officeDocument/2006/relationships/image" Target="../media/image13.png"/><Relationship Id="rId7" Type="http://schemas.openxmlformats.org/officeDocument/2006/relationships/image" Target="../media/image34.png"/><Relationship Id="rId12"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33.png"/><Relationship Id="rId11" Type="http://schemas.openxmlformats.org/officeDocument/2006/relationships/image" Target="../media/image37.jpeg"/><Relationship Id="rId5" Type="http://schemas.openxmlformats.org/officeDocument/2006/relationships/image" Target="../media/image32.png"/><Relationship Id="rId15" Type="http://schemas.openxmlformats.org/officeDocument/2006/relationships/image" Target="../media/image41.png"/><Relationship Id="rId10" Type="http://schemas.openxmlformats.org/officeDocument/2006/relationships/image" Target="../media/image167.sv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0.png"/></Relationships>
</file>

<file path=ppt/slides/_rels/slide5.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2.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1"/>
          </p:nvPr>
        </p:nvSpPr>
        <p:spPr>
          <a:xfrm>
            <a:off x="2502892" y="4903094"/>
            <a:ext cx="7186217" cy="1691169"/>
          </a:xfrm>
        </p:spPr>
        <p:txBody>
          <a:bodyPr/>
          <a:lstStyle/>
          <a:p>
            <a:pPr>
              <a:lnSpc>
                <a:spcPct val="100000"/>
              </a:lnSpc>
              <a:spcBef>
                <a:spcPts val="544"/>
              </a:spcBef>
              <a:spcAft>
                <a:spcPts val="544"/>
              </a:spcAft>
            </a:pPr>
            <a:r>
              <a:rPr lang="es-ES" sz="1632" b="1" dirty="0"/>
              <a:t>María Abáigar Alvarado</a:t>
            </a:r>
            <a:r>
              <a:rPr lang="es-ES" sz="1632" baseline="30000" dirty="0"/>
              <a:t>1</a:t>
            </a:r>
            <a:r>
              <a:rPr lang="es-ES" sz="1632" dirty="0"/>
              <a:t>, </a:t>
            </a:r>
            <a:r>
              <a:rPr lang="es-ES" sz="1632" dirty="0" err="1"/>
              <a:t>Renate</a:t>
            </a:r>
            <a:r>
              <a:rPr lang="es-ES" sz="1632" dirty="0"/>
              <a:t> Schulze-Rath</a:t>
            </a:r>
            <a:r>
              <a:rPr lang="es-ES" sz="1632" baseline="30000" dirty="0"/>
              <a:t>2</a:t>
            </a:r>
            <a:r>
              <a:rPr lang="es-ES" sz="1632" dirty="0"/>
              <a:t>, Ana Eugenia Rodríguez-Vicente</a:t>
            </a:r>
            <a:r>
              <a:rPr lang="es-ES" sz="1632" baseline="30000" dirty="0"/>
              <a:t>1</a:t>
            </a:r>
            <a:r>
              <a:rPr lang="es-ES" sz="1632" dirty="0"/>
              <a:t>, Santiago Moralejo-del-Arco</a:t>
            </a:r>
            <a:r>
              <a:rPr lang="es-ES" sz="1632" baseline="30000" dirty="0"/>
              <a:t>1</a:t>
            </a:r>
            <a:r>
              <a:rPr lang="es-ES" sz="1632" dirty="0"/>
              <a:t>, </a:t>
            </a:r>
            <a:r>
              <a:rPr lang="es-ES" sz="1632" dirty="0" err="1"/>
              <a:t>Aliki</a:t>
            </a:r>
            <a:r>
              <a:rPr lang="es-ES" sz="1632" dirty="0"/>
              <a:t> Taylor</a:t>
            </a:r>
            <a:r>
              <a:rPr lang="es-ES" sz="1632" baseline="30000" dirty="0"/>
              <a:t>1</a:t>
            </a:r>
            <a:r>
              <a:rPr lang="es-ES" sz="1632" dirty="0"/>
              <a:t>, Lars Bullinger</a:t>
            </a:r>
            <a:r>
              <a:rPr lang="es-ES" sz="1632" baseline="30000" dirty="0"/>
              <a:t>5</a:t>
            </a:r>
            <a:endParaRPr lang="es-ES" sz="1632" dirty="0"/>
          </a:p>
          <a:p>
            <a:pPr marL="0" indent="0">
              <a:lnSpc>
                <a:spcPct val="100000"/>
              </a:lnSpc>
              <a:spcBef>
                <a:spcPts val="544"/>
              </a:spcBef>
            </a:pPr>
            <a:r>
              <a:rPr lang="es-ES" sz="1088" i="1" baseline="30000" dirty="0"/>
              <a:t>1</a:t>
            </a:r>
            <a:r>
              <a:rPr lang="es-ES" sz="1088" i="1" dirty="0"/>
              <a:t>Group of Molecular </a:t>
            </a:r>
            <a:r>
              <a:rPr lang="es-ES" sz="1088" i="1" dirty="0" err="1"/>
              <a:t>Genetics</a:t>
            </a:r>
            <a:r>
              <a:rPr lang="es-ES" sz="1088" i="1" dirty="0"/>
              <a:t> in </a:t>
            </a:r>
            <a:r>
              <a:rPr lang="es-ES" sz="1088" i="1" dirty="0" err="1"/>
              <a:t>Oncohematology</a:t>
            </a:r>
            <a:r>
              <a:rPr lang="es-ES" sz="1088" i="1" dirty="0"/>
              <a:t> - </a:t>
            </a:r>
            <a:r>
              <a:rPr lang="es-ES" sz="1088" i="1" dirty="0" err="1"/>
              <a:t>Institute</a:t>
            </a:r>
            <a:r>
              <a:rPr lang="es-ES" sz="1088" i="1" dirty="0"/>
              <a:t> of </a:t>
            </a:r>
            <a:r>
              <a:rPr lang="es-ES" sz="1088" i="1" dirty="0" err="1"/>
              <a:t>Biomedical</a:t>
            </a:r>
            <a:r>
              <a:rPr lang="es-ES" sz="1088" i="1" dirty="0"/>
              <a:t> </a:t>
            </a:r>
            <a:r>
              <a:rPr lang="es-ES" sz="1088" i="1" dirty="0" err="1"/>
              <a:t>Research</a:t>
            </a:r>
            <a:r>
              <a:rPr lang="es-ES" sz="1088" i="1" dirty="0"/>
              <a:t> of Salamanca (IBSAL), </a:t>
            </a:r>
            <a:r>
              <a:rPr lang="es-ES" sz="1088" i="1" dirty="0" err="1"/>
              <a:t>Cancer</a:t>
            </a:r>
            <a:r>
              <a:rPr lang="es-ES" sz="1088" i="1" dirty="0"/>
              <a:t> </a:t>
            </a:r>
            <a:r>
              <a:rPr lang="es-ES" sz="1088" i="1" dirty="0" err="1"/>
              <a:t>Research</a:t>
            </a:r>
            <a:r>
              <a:rPr lang="es-ES" sz="1088" i="1" dirty="0"/>
              <a:t> Center - </a:t>
            </a:r>
            <a:r>
              <a:rPr lang="es-ES" sz="1088" i="1" dirty="0" err="1"/>
              <a:t>University</a:t>
            </a:r>
            <a:r>
              <a:rPr lang="es-ES" sz="1088" i="1" dirty="0"/>
              <a:t> of Salamanca (USAL-CSIC), </a:t>
            </a:r>
            <a:r>
              <a:rPr lang="es-ES" sz="1088" i="1" dirty="0" err="1"/>
              <a:t>Spain</a:t>
            </a:r>
            <a:r>
              <a:rPr lang="es-ES" sz="1088" i="1" dirty="0"/>
              <a:t>; </a:t>
            </a:r>
            <a:r>
              <a:rPr lang="es-ES" sz="1088" i="1" baseline="30000" dirty="0"/>
              <a:t>2</a:t>
            </a:r>
            <a:r>
              <a:rPr lang="es-ES" sz="1088" i="1" dirty="0"/>
              <a:t>Bayer, </a:t>
            </a:r>
            <a:r>
              <a:rPr lang="es-ES" sz="1088" i="1" dirty="0" err="1"/>
              <a:t>Germany</a:t>
            </a:r>
            <a:r>
              <a:rPr lang="es-ES" sz="1088" i="1" dirty="0"/>
              <a:t>; </a:t>
            </a:r>
            <a:r>
              <a:rPr lang="es-ES" sz="1088" i="1" baseline="30000" dirty="0"/>
              <a:t>3</a:t>
            </a:r>
            <a:r>
              <a:rPr lang="es-ES" sz="1088" i="1" dirty="0"/>
              <a:t>Institute of </a:t>
            </a:r>
            <a:r>
              <a:rPr lang="es-ES" sz="1088" i="1" dirty="0" err="1"/>
              <a:t>Biomedical</a:t>
            </a:r>
            <a:r>
              <a:rPr lang="es-ES" sz="1088" i="1" dirty="0"/>
              <a:t> </a:t>
            </a:r>
            <a:r>
              <a:rPr lang="es-ES" sz="1088" i="1" dirty="0" err="1"/>
              <a:t>Research</a:t>
            </a:r>
            <a:r>
              <a:rPr lang="es-ES" sz="1088" i="1" dirty="0"/>
              <a:t> of Salamanca (IBSAL), </a:t>
            </a:r>
            <a:r>
              <a:rPr lang="es-ES" sz="1088" i="1" dirty="0" err="1"/>
              <a:t>Spain</a:t>
            </a:r>
            <a:r>
              <a:rPr lang="es-ES" sz="1088" i="1" dirty="0"/>
              <a:t>; </a:t>
            </a:r>
            <a:r>
              <a:rPr lang="es-ES" sz="1088" i="1" baseline="30000" dirty="0"/>
              <a:t>4</a:t>
            </a:r>
            <a:r>
              <a:rPr lang="es-ES" sz="1088" i="1" dirty="0"/>
              <a:t>Takeda, </a:t>
            </a:r>
            <a:r>
              <a:rPr lang="es-ES" sz="1088" i="1" dirty="0" err="1"/>
              <a:t>United</a:t>
            </a:r>
            <a:r>
              <a:rPr lang="es-ES" sz="1088" i="1" dirty="0"/>
              <a:t> </a:t>
            </a:r>
            <a:r>
              <a:rPr lang="es-ES" sz="1088" i="1" dirty="0" err="1"/>
              <a:t>Kingdom</a:t>
            </a:r>
            <a:r>
              <a:rPr lang="es-ES" sz="1088" i="1" dirty="0"/>
              <a:t>; </a:t>
            </a:r>
            <a:r>
              <a:rPr lang="es-ES" sz="1088" i="1" baseline="30000" dirty="0"/>
              <a:t>5</a:t>
            </a:r>
            <a:r>
              <a:rPr lang="es-ES" sz="1088" i="1" dirty="0"/>
              <a:t>Charité – </a:t>
            </a:r>
            <a:r>
              <a:rPr lang="es-ES" sz="1088" i="1" dirty="0" err="1"/>
              <a:t>Universitätmedizin</a:t>
            </a:r>
            <a:r>
              <a:rPr lang="es-ES" sz="1088" i="1" dirty="0"/>
              <a:t> </a:t>
            </a:r>
            <a:r>
              <a:rPr lang="es-ES" sz="1088" i="1" dirty="0" err="1"/>
              <a:t>Berlin</a:t>
            </a:r>
            <a:r>
              <a:rPr lang="es-ES" sz="1088" i="1" dirty="0"/>
              <a:t>, </a:t>
            </a:r>
            <a:r>
              <a:rPr lang="es-ES" sz="1088" i="1" dirty="0" err="1"/>
              <a:t>Germany</a:t>
            </a:r>
            <a:endParaRPr lang="es-ES" sz="1088" b="1" dirty="0"/>
          </a:p>
          <a:p>
            <a:pPr>
              <a:lnSpc>
                <a:spcPct val="100000"/>
              </a:lnSpc>
              <a:spcBef>
                <a:spcPts val="0"/>
              </a:spcBef>
            </a:pPr>
            <a:endParaRPr lang="es-ES" dirty="0"/>
          </a:p>
          <a:p>
            <a:pPr>
              <a:lnSpc>
                <a:spcPct val="100000"/>
              </a:lnSpc>
              <a:spcBef>
                <a:spcPts val="0"/>
              </a:spcBef>
            </a:pPr>
            <a:r>
              <a:rPr lang="es-ES" dirty="0"/>
              <a:t>22 &amp; 23 </a:t>
            </a:r>
            <a:r>
              <a:rPr lang="es-ES" dirty="0" err="1"/>
              <a:t>October</a:t>
            </a:r>
            <a:r>
              <a:rPr lang="es-ES" dirty="0"/>
              <a:t> 2018</a:t>
            </a:r>
            <a:r>
              <a:rPr lang="es-ES" dirty="0">
                <a:solidFill>
                  <a:srgbClr val="006B8B">
                    <a:alpha val="50000"/>
                  </a:srgbClr>
                </a:solidFill>
              </a:rPr>
              <a:t> •</a:t>
            </a:r>
            <a:r>
              <a:rPr lang="es-ES" dirty="0"/>
              <a:t> IMI </a:t>
            </a:r>
            <a:r>
              <a:rPr lang="es-ES" dirty="0" err="1"/>
              <a:t>Scientific</a:t>
            </a:r>
            <a:r>
              <a:rPr lang="es-ES" dirty="0"/>
              <a:t> </a:t>
            </a:r>
            <a:r>
              <a:rPr lang="es-ES" dirty="0" err="1"/>
              <a:t>Symposium</a:t>
            </a:r>
            <a:r>
              <a:rPr lang="es-ES" dirty="0"/>
              <a:t> </a:t>
            </a:r>
            <a:r>
              <a:rPr lang="es-ES" dirty="0">
                <a:solidFill>
                  <a:srgbClr val="006B8B">
                    <a:alpha val="50000"/>
                  </a:srgbClr>
                </a:solidFill>
              </a:rPr>
              <a:t>•</a:t>
            </a:r>
            <a:r>
              <a:rPr lang="es-ES" dirty="0"/>
              <a:t> </a:t>
            </a:r>
            <a:r>
              <a:rPr lang="es-ES" dirty="0" err="1"/>
              <a:t>Brussels</a:t>
            </a:r>
            <a:r>
              <a:rPr lang="es-ES" dirty="0"/>
              <a:t>, </a:t>
            </a:r>
            <a:r>
              <a:rPr lang="es-ES" dirty="0" err="1"/>
              <a:t>Belgium</a:t>
            </a:r>
            <a:endParaRPr dirty="0"/>
          </a:p>
        </p:txBody>
      </p:sp>
      <p:sp>
        <p:nvSpPr>
          <p:cNvPr id="3" name="Text Placeholder 2"/>
          <p:cNvSpPr>
            <a:spLocks noGrp="1"/>
          </p:cNvSpPr>
          <p:nvPr>
            <p:ph type="body" sz="quarter" idx="10"/>
          </p:nvPr>
        </p:nvSpPr>
        <p:spPr>
          <a:xfrm>
            <a:off x="2502892" y="2912642"/>
            <a:ext cx="7186217" cy="1573417"/>
          </a:xfrm>
        </p:spPr>
        <p:txBody>
          <a:bodyPr/>
          <a:lstStyle/>
          <a:p>
            <a:pPr algn="ctr"/>
            <a:r>
              <a:rPr lang="en-GB" dirty="0"/>
              <a:t>HARMONY Platform: using Big Data to fight blood cancers</a:t>
            </a:r>
          </a:p>
        </p:txBody>
      </p:sp>
      <p:grpSp>
        <p:nvGrpSpPr>
          <p:cNvPr id="2" name="Grupo 1">
            <a:extLst>
              <a:ext uri="{FF2B5EF4-FFF2-40B4-BE49-F238E27FC236}">
                <a16:creationId xmlns:a16="http://schemas.microsoft.com/office/drawing/2014/main" id="{D76008E8-A67E-1247-BA4D-E74DAFD6AAB2}"/>
              </a:ext>
            </a:extLst>
          </p:cNvPr>
          <p:cNvGrpSpPr/>
          <p:nvPr/>
        </p:nvGrpSpPr>
        <p:grpSpPr>
          <a:xfrm>
            <a:off x="3332077" y="731282"/>
            <a:ext cx="5554326" cy="2091186"/>
            <a:chOff x="10928764" y="449452"/>
            <a:chExt cx="6125187" cy="2306113"/>
          </a:xfrm>
        </p:grpSpPr>
        <p:grpSp>
          <p:nvGrpSpPr>
            <p:cNvPr id="8" name="Groeperen 7">
              <a:extLst>
                <a:ext uri="{FF2B5EF4-FFF2-40B4-BE49-F238E27FC236}">
                  <a16:creationId xmlns:a16="http://schemas.microsoft.com/office/drawing/2014/main" id="{8BF4A826-62FF-1642-8D84-9D1A94A98AE5}"/>
                </a:ext>
              </a:extLst>
            </p:cNvPr>
            <p:cNvGrpSpPr/>
            <p:nvPr/>
          </p:nvGrpSpPr>
          <p:grpSpPr>
            <a:xfrm>
              <a:off x="10928764" y="449452"/>
              <a:ext cx="3255401" cy="2306113"/>
              <a:chOff x="5015611" y="0"/>
              <a:chExt cx="3255401" cy="2306113"/>
            </a:xfrm>
          </p:grpSpPr>
          <p:sp>
            <p:nvSpPr>
              <p:cNvPr id="9" name="Rechthoek 3">
                <a:extLst>
                  <a:ext uri="{FF2B5EF4-FFF2-40B4-BE49-F238E27FC236}">
                    <a16:creationId xmlns:a16="http://schemas.microsoft.com/office/drawing/2014/main" id="{121575C7-0A99-8B41-A97F-392AB958DFC6}"/>
                  </a:ext>
                </a:extLst>
              </p:cNvPr>
              <p:cNvSpPr/>
              <p:nvPr/>
            </p:nvSpPr>
            <p:spPr>
              <a:xfrm>
                <a:off x="5015611" y="0"/>
                <a:ext cx="3255401" cy="17704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nl-NL" sz="1814"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pic>
            <p:nvPicPr>
              <p:cNvPr id="10" name="Afbeelding 1" descr="Logo_Harmony_Horizontal_FullText.png">
                <a:extLst>
                  <a:ext uri="{FF2B5EF4-FFF2-40B4-BE49-F238E27FC236}">
                    <a16:creationId xmlns:a16="http://schemas.microsoft.com/office/drawing/2014/main" id="{9A7C692D-36D3-174B-BB21-20E9E94314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5611" y="562965"/>
                <a:ext cx="3230077" cy="1743148"/>
              </a:xfrm>
              <a:prstGeom prst="rect">
                <a:avLst/>
              </a:prstGeom>
            </p:spPr>
          </p:pic>
        </p:grpSp>
        <p:sp>
          <p:nvSpPr>
            <p:cNvPr id="7" name="Tekstvak 4">
              <a:extLst>
                <a:ext uri="{FF2B5EF4-FFF2-40B4-BE49-F238E27FC236}">
                  <a16:creationId xmlns:a16="http://schemas.microsoft.com/office/drawing/2014/main" id="{AF4E5A26-AB38-C743-875D-0B2065FACEEF}"/>
                </a:ext>
              </a:extLst>
            </p:cNvPr>
            <p:cNvSpPr txBox="1"/>
            <p:nvPr/>
          </p:nvSpPr>
          <p:spPr>
            <a:xfrm>
              <a:off x="14297045" y="2215239"/>
              <a:ext cx="2756906" cy="327388"/>
            </a:xfrm>
            <a:prstGeom prst="rect">
              <a:avLst/>
            </a:prstGeom>
            <a:noFill/>
          </p:spPr>
          <p:txBody>
            <a:bodyPr wrap="square" rtlCol="0" anchor="ctr">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n-US" sz="997" b="0" i="0" u="none" strike="noStrike" kern="1200" cap="none" spc="0" normalizeH="0" baseline="30000" noProof="0" dirty="0">
                  <a:ln>
                    <a:noFill/>
                  </a:ln>
                  <a:solidFill>
                    <a:prstClr val="white">
                      <a:lumMod val="50000"/>
                    </a:prstClr>
                  </a:solidFill>
                  <a:effectLst/>
                  <a:uLnTx/>
                  <a:uFillTx/>
                  <a:latin typeface="Arial"/>
                  <a:ea typeface="+mn-ea"/>
                  <a:cs typeface="+mn-cs"/>
                </a:rPr>
                <a:t>European Network of Excellence for Big Data in Hematology, consisting of 53 partners from 11 countries.</a:t>
              </a:r>
            </a:p>
          </p:txBody>
        </p:sp>
      </p:grpSp>
    </p:spTree>
    <p:extLst>
      <p:ext uri="{BB962C8B-B14F-4D97-AF65-F5344CB8AC3E}">
        <p14:creationId xmlns:p14="http://schemas.microsoft.com/office/powerpoint/2010/main" val="191127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0893A552-C232-0041-AAF7-26B0506F3822}"/>
              </a:ext>
            </a:extLst>
          </p:cNvPr>
          <p:cNvGrpSpPr/>
          <p:nvPr/>
        </p:nvGrpSpPr>
        <p:grpSpPr>
          <a:xfrm>
            <a:off x="1249766" y="427054"/>
            <a:ext cx="9697513" cy="6430946"/>
            <a:chOff x="0" y="470946"/>
            <a:chExt cx="10694202" cy="7091904"/>
          </a:xfrm>
        </p:grpSpPr>
        <p:cxnSp>
          <p:nvCxnSpPr>
            <p:cNvPr id="134" name="Conector recto 133">
              <a:extLst>
                <a:ext uri="{FF2B5EF4-FFF2-40B4-BE49-F238E27FC236}">
                  <a16:creationId xmlns:a16="http://schemas.microsoft.com/office/drawing/2014/main" id="{31397BCF-B82E-D74F-AC20-BF6C9F640D1E}"/>
                </a:ext>
              </a:extLst>
            </p:cNvPr>
            <p:cNvCxnSpPr>
              <a:cxnSpLocks/>
            </p:cNvCxnSpPr>
            <p:nvPr/>
          </p:nvCxnSpPr>
          <p:spPr>
            <a:xfrm>
              <a:off x="0" y="3515041"/>
              <a:ext cx="10688638" cy="14355"/>
            </a:xfrm>
            <a:prstGeom prst="line">
              <a:avLst/>
            </a:prstGeom>
            <a:ln w="6350">
              <a:solidFill>
                <a:srgbClr val="D90040"/>
              </a:solidFill>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pic>
          <p:nvPicPr>
            <p:cNvPr id="28" name="Imagen 27">
              <a:extLst>
                <a:ext uri="{FF2B5EF4-FFF2-40B4-BE49-F238E27FC236}">
                  <a16:creationId xmlns:a16="http://schemas.microsoft.com/office/drawing/2014/main" id="{F77E6284-6E55-564C-85F1-8DCCDF966982}"/>
                </a:ext>
              </a:extLst>
            </p:cNvPr>
            <p:cNvPicPr>
              <a:picLocks noChangeAspect="1"/>
            </p:cNvPicPr>
            <p:nvPr/>
          </p:nvPicPr>
          <p:blipFill rotWithShape="1">
            <a:blip r:embed="rId3"/>
            <a:srcRect l="48030" b="69936"/>
            <a:stretch/>
          </p:blipFill>
          <p:spPr>
            <a:xfrm>
              <a:off x="859734" y="470946"/>
              <a:ext cx="3889076" cy="1340874"/>
            </a:xfrm>
            <a:prstGeom prst="rect">
              <a:avLst/>
            </a:prstGeom>
          </p:spPr>
        </p:pic>
        <p:pic>
          <p:nvPicPr>
            <p:cNvPr id="13" name="Picture 10">
              <a:extLst>
                <a:ext uri="{FF2B5EF4-FFF2-40B4-BE49-F238E27FC236}">
                  <a16:creationId xmlns:a16="http://schemas.microsoft.com/office/drawing/2014/main" id="{C8210EED-7382-AE4E-8022-A0817BDDB94E}"/>
                </a:ext>
              </a:extLst>
            </p:cNvPr>
            <p:cNvPicPr>
              <a:picLocks noChangeAspect="1"/>
            </p:cNvPicPr>
            <p:nvPr/>
          </p:nvPicPr>
          <p:blipFill>
            <a:blip r:embed="rId4" cstate="print">
              <a:extLst>
                <a:ext uri="{BEBA8EAE-BF5A-486C-A8C5-ECC9F3942E4B}">
                  <a14:imgProps xmlns:a14="http://schemas.microsoft.com/office/drawing/2010/main">
                    <a14:imgLayer>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9958773" y="6562594"/>
              <a:ext cx="729865" cy="1000256"/>
            </a:xfrm>
            <a:prstGeom prst="rect">
              <a:avLst/>
            </a:prstGeom>
          </p:spPr>
        </p:pic>
        <p:grpSp>
          <p:nvGrpSpPr>
            <p:cNvPr id="62" name="Grupo 61">
              <a:extLst>
                <a:ext uri="{FF2B5EF4-FFF2-40B4-BE49-F238E27FC236}">
                  <a16:creationId xmlns:a16="http://schemas.microsoft.com/office/drawing/2014/main" id="{8C65857F-179F-CD40-A726-4D2F06562248}"/>
                </a:ext>
              </a:extLst>
            </p:cNvPr>
            <p:cNvGrpSpPr/>
            <p:nvPr/>
          </p:nvGrpSpPr>
          <p:grpSpPr>
            <a:xfrm>
              <a:off x="1298219" y="1922116"/>
              <a:ext cx="3185630" cy="3185630"/>
              <a:chOff x="1298219" y="1922116"/>
              <a:chExt cx="3185630" cy="3185630"/>
            </a:xfrm>
          </p:grpSpPr>
          <p:sp>
            <p:nvSpPr>
              <p:cNvPr id="53" name="Elipse 52">
                <a:extLst>
                  <a:ext uri="{FF2B5EF4-FFF2-40B4-BE49-F238E27FC236}">
                    <a16:creationId xmlns:a16="http://schemas.microsoft.com/office/drawing/2014/main" id="{85DB3966-EE5B-7D44-AC28-25E046CA1BA2}"/>
                  </a:ext>
                </a:extLst>
              </p:cNvPr>
              <p:cNvSpPr/>
              <p:nvPr/>
            </p:nvSpPr>
            <p:spPr>
              <a:xfrm>
                <a:off x="1298219" y="1922116"/>
                <a:ext cx="3185630" cy="3185630"/>
              </a:xfrm>
              <a:prstGeom prst="ellipse">
                <a:avLst/>
              </a:prstGeom>
              <a:solidFill>
                <a:schemeClr val="bg1"/>
              </a:solidFill>
              <a:ln w="635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590" b="0" i="0" u="none" strike="noStrike" kern="1200" cap="none" spc="0" normalizeH="0" baseline="0" noProof="0">
                  <a:ln>
                    <a:noFill/>
                  </a:ln>
                  <a:solidFill>
                    <a:prstClr val="white"/>
                  </a:solidFill>
                  <a:effectLst/>
                  <a:uLnTx/>
                  <a:uFillTx/>
                  <a:latin typeface="Arial"/>
                  <a:ea typeface="+mn-ea"/>
                  <a:cs typeface="+mn-cs"/>
                </a:endParaRPr>
              </a:p>
            </p:txBody>
          </p:sp>
          <p:pic>
            <p:nvPicPr>
              <p:cNvPr id="58" name="Imagen 57">
                <a:extLst>
                  <a:ext uri="{FF2B5EF4-FFF2-40B4-BE49-F238E27FC236}">
                    <a16:creationId xmlns:a16="http://schemas.microsoft.com/office/drawing/2014/main" id="{6DBA5B34-53B3-CC43-B649-378F3884B247}"/>
                  </a:ext>
                </a:extLst>
              </p:cNvPr>
              <p:cNvPicPr>
                <a:picLocks noChangeAspect="1"/>
              </p:cNvPicPr>
              <p:nvPr/>
            </p:nvPicPr>
            <p:blipFill>
              <a:blip r:embed="rId5">
                <a:extLst>
                  <a:ext uri="{BEBA8EAE-BF5A-486C-A8C5-ECC9F3942E4B}">
                    <a14:imgProps xmlns:a14="http://schemas.microsoft.com/office/drawing/2010/main">
                      <a14:imgLayer>
                        <a14:imgEffect>
                          <a14:sharpenSoften amount="100000"/>
                        </a14:imgEffect>
                      </a14:imgLayer>
                    </a14:imgProps>
                  </a:ext>
                </a:extLst>
              </a:blip>
              <a:stretch>
                <a:fillRect/>
              </a:stretch>
            </p:blipFill>
            <p:spPr>
              <a:xfrm>
                <a:off x="2381774" y="3910202"/>
                <a:ext cx="1051852" cy="954758"/>
              </a:xfrm>
              <a:prstGeom prst="rect">
                <a:avLst/>
              </a:prstGeom>
            </p:spPr>
          </p:pic>
          <p:grpSp>
            <p:nvGrpSpPr>
              <p:cNvPr id="45" name="Grupo 44">
                <a:extLst>
                  <a:ext uri="{FF2B5EF4-FFF2-40B4-BE49-F238E27FC236}">
                    <a16:creationId xmlns:a16="http://schemas.microsoft.com/office/drawing/2014/main" id="{3C4169EA-1316-B148-B9B6-164230C0A76F}"/>
                  </a:ext>
                </a:extLst>
              </p:cNvPr>
              <p:cNvGrpSpPr/>
              <p:nvPr/>
            </p:nvGrpSpPr>
            <p:grpSpPr>
              <a:xfrm>
                <a:off x="3042251" y="2601353"/>
                <a:ext cx="1051852" cy="757107"/>
                <a:chOff x="3042251" y="2601353"/>
                <a:chExt cx="1051852" cy="757107"/>
              </a:xfrm>
            </p:grpSpPr>
            <p:pic>
              <p:nvPicPr>
                <p:cNvPr id="56" name="Imagen 55">
                  <a:extLst>
                    <a:ext uri="{FF2B5EF4-FFF2-40B4-BE49-F238E27FC236}">
                      <a16:creationId xmlns:a16="http://schemas.microsoft.com/office/drawing/2014/main" id="{9C6B569A-0CD8-C942-A4D9-983D7852974B}"/>
                    </a:ext>
                  </a:extLst>
                </p:cNvPr>
                <p:cNvPicPr>
                  <a:picLocks noChangeAspect="1"/>
                </p:cNvPicPr>
                <p:nvPr/>
              </p:nvPicPr>
              <p:blipFill rotWithShape="1">
                <a:blip r:embed="rId6">
                  <a:extLst>
                    <a:ext uri="{BEBA8EAE-BF5A-486C-A8C5-ECC9F3942E4B}">
                      <a14:imgProps xmlns:a14="http://schemas.microsoft.com/office/drawing/2010/main">
                        <a14:imgLayer>
                          <a14:imgEffect>
                            <a14:sharpenSoften amount="100000"/>
                          </a14:imgEffect>
                        </a14:imgLayer>
                      </a14:imgProps>
                    </a:ext>
                  </a:extLst>
                </a:blip>
                <a:srcRect t="72537"/>
                <a:stretch/>
              </p:blipFill>
              <p:spPr>
                <a:xfrm>
                  <a:off x="3042251" y="3065143"/>
                  <a:ext cx="1051852" cy="293317"/>
                </a:xfrm>
                <a:prstGeom prst="rect">
                  <a:avLst/>
                </a:prstGeom>
              </p:spPr>
            </p:pic>
            <p:pic>
              <p:nvPicPr>
                <p:cNvPr id="26" name="Imagen 25">
                  <a:extLst>
                    <a:ext uri="{FF2B5EF4-FFF2-40B4-BE49-F238E27FC236}">
                      <a16:creationId xmlns:a16="http://schemas.microsoft.com/office/drawing/2014/main" id="{2E726EF4-A578-3848-84C4-4A603C786942}"/>
                    </a:ext>
                  </a:extLst>
                </p:cNvPr>
                <p:cNvPicPr>
                  <a:picLocks noChangeAspect="1"/>
                </p:cNvPicPr>
                <p:nvPr/>
              </p:nvPicPr>
              <p:blipFill rotWithShape="1">
                <a:blip r:embed="rId7"/>
                <a:srcRect b="21303"/>
                <a:stretch/>
              </p:blipFill>
              <p:spPr>
                <a:xfrm>
                  <a:off x="3102149" y="2601353"/>
                  <a:ext cx="981649" cy="468665"/>
                </a:xfrm>
                <a:prstGeom prst="rect">
                  <a:avLst/>
                </a:prstGeom>
              </p:spPr>
            </p:pic>
          </p:grpSp>
          <p:grpSp>
            <p:nvGrpSpPr>
              <p:cNvPr id="51" name="Grupo 50">
                <a:extLst>
                  <a:ext uri="{FF2B5EF4-FFF2-40B4-BE49-F238E27FC236}">
                    <a16:creationId xmlns:a16="http://schemas.microsoft.com/office/drawing/2014/main" id="{9D04827B-2F84-984A-B81D-1B73399B82A3}"/>
                  </a:ext>
                </a:extLst>
              </p:cNvPr>
              <p:cNvGrpSpPr/>
              <p:nvPr/>
            </p:nvGrpSpPr>
            <p:grpSpPr>
              <a:xfrm>
                <a:off x="1928513" y="2063952"/>
                <a:ext cx="987123" cy="1272600"/>
                <a:chOff x="1929165" y="1952269"/>
                <a:chExt cx="987123" cy="1272600"/>
              </a:xfrm>
            </p:grpSpPr>
            <p:pic>
              <p:nvPicPr>
                <p:cNvPr id="55" name="Imagen 54">
                  <a:extLst>
                    <a:ext uri="{FF2B5EF4-FFF2-40B4-BE49-F238E27FC236}">
                      <a16:creationId xmlns:a16="http://schemas.microsoft.com/office/drawing/2014/main" id="{AC9ABB30-2086-654B-860A-DDF242FD6094}"/>
                    </a:ext>
                  </a:extLst>
                </p:cNvPr>
                <p:cNvPicPr>
                  <a:picLocks noChangeAspect="1"/>
                </p:cNvPicPr>
                <p:nvPr/>
              </p:nvPicPr>
              <p:blipFill rotWithShape="1">
                <a:blip r:embed="rId8">
                  <a:extLst>
                    <a:ext uri="{BEBA8EAE-BF5A-486C-A8C5-ECC9F3942E4B}">
                      <a14:imgProps xmlns:a14="http://schemas.microsoft.com/office/drawing/2010/main">
                        <a14:imgLayer>
                          <a14:imgEffect>
                            <a14:sharpenSoften amount="100000"/>
                          </a14:imgEffect>
                        </a14:imgLayer>
                      </a14:imgProps>
                    </a:ext>
                  </a:extLst>
                </a:blip>
                <a:srcRect t="72901"/>
                <a:stretch/>
              </p:blipFill>
              <p:spPr>
                <a:xfrm>
                  <a:off x="1929165" y="2966142"/>
                  <a:ext cx="987123" cy="258727"/>
                </a:xfrm>
                <a:prstGeom prst="rect">
                  <a:avLst/>
                </a:prstGeom>
              </p:spPr>
            </p:pic>
            <p:pic>
              <p:nvPicPr>
                <p:cNvPr id="34" name="Imagen 33">
                  <a:extLst>
                    <a:ext uri="{FF2B5EF4-FFF2-40B4-BE49-F238E27FC236}">
                      <a16:creationId xmlns:a16="http://schemas.microsoft.com/office/drawing/2014/main" id="{9B0EA144-98C5-9D49-AD01-F7E815F70B58}"/>
                    </a:ext>
                  </a:extLst>
                </p:cNvPr>
                <p:cNvPicPr>
                  <a:picLocks noChangeAspect="1"/>
                </p:cNvPicPr>
                <p:nvPr/>
              </p:nvPicPr>
              <p:blipFill>
                <a:blip r:embed="rId9"/>
                <a:stretch>
                  <a:fillRect/>
                </a:stretch>
              </p:blipFill>
              <p:spPr>
                <a:xfrm>
                  <a:off x="2054809" y="1952269"/>
                  <a:ext cx="750115" cy="988327"/>
                </a:xfrm>
                <a:prstGeom prst="rect">
                  <a:avLst/>
                </a:prstGeom>
              </p:spPr>
            </p:pic>
          </p:grpSp>
          <p:grpSp>
            <p:nvGrpSpPr>
              <p:cNvPr id="61" name="Grupo 60">
                <a:extLst>
                  <a:ext uri="{FF2B5EF4-FFF2-40B4-BE49-F238E27FC236}">
                    <a16:creationId xmlns:a16="http://schemas.microsoft.com/office/drawing/2014/main" id="{CB2813D2-AAD6-FE4F-B905-F1C690F92904}"/>
                  </a:ext>
                </a:extLst>
              </p:cNvPr>
              <p:cNvGrpSpPr/>
              <p:nvPr/>
            </p:nvGrpSpPr>
            <p:grpSpPr>
              <a:xfrm>
                <a:off x="1438871" y="3469717"/>
                <a:ext cx="1087215" cy="648794"/>
                <a:chOff x="1486601" y="3438002"/>
                <a:chExt cx="1087215" cy="648794"/>
              </a:xfrm>
            </p:grpSpPr>
            <p:pic>
              <p:nvPicPr>
                <p:cNvPr id="57" name="Imagen 56">
                  <a:extLst>
                    <a:ext uri="{FF2B5EF4-FFF2-40B4-BE49-F238E27FC236}">
                      <a16:creationId xmlns:a16="http://schemas.microsoft.com/office/drawing/2014/main" id="{8FE78703-4040-C24D-AB29-2F1AD50EAEBD}"/>
                    </a:ext>
                  </a:extLst>
                </p:cNvPr>
                <p:cNvPicPr>
                  <a:picLocks noChangeAspect="1"/>
                </p:cNvPicPr>
                <p:nvPr/>
              </p:nvPicPr>
              <p:blipFill rotWithShape="1">
                <a:blip r:embed="rId10">
                  <a:extLst>
                    <a:ext uri="{BEBA8EAE-BF5A-486C-A8C5-ECC9F3942E4B}">
                      <a14:imgProps xmlns:a14="http://schemas.microsoft.com/office/drawing/2010/main">
                        <a14:imgLayer>
                          <a14:imgEffect>
                            <a14:sharpenSoften amount="100000"/>
                          </a14:imgEffect>
                        </a14:imgLayer>
                      </a14:imgProps>
                    </a:ext>
                  </a:extLst>
                </a:blip>
                <a:srcRect t="87930"/>
                <a:stretch/>
              </p:blipFill>
              <p:spPr>
                <a:xfrm>
                  <a:off x="1664469" y="3996951"/>
                  <a:ext cx="890029" cy="89845"/>
                </a:xfrm>
                <a:prstGeom prst="rect">
                  <a:avLst/>
                </a:prstGeom>
              </p:spPr>
            </p:pic>
            <p:pic>
              <p:nvPicPr>
                <p:cNvPr id="36" name="Imagen 35">
                  <a:extLst>
                    <a:ext uri="{FF2B5EF4-FFF2-40B4-BE49-F238E27FC236}">
                      <a16:creationId xmlns:a16="http://schemas.microsoft.com/office/drawing/2014/main" id="{8DD177AB-DC3A-EF46-8B25-9E1271EF5EC7}"/>
                    </a:ext>
                  </a:extLst>
                </p:cNvPr>
                <p:cNvPicPr>
                  <a:picLocks noChangeAspect="1"/>
                </p:cNvPicPr>
                <p:nvPr/>
              </p:nvPicPr>
              <p:blipFill>
                <a:blip r:embed="rId11"/>
                <a:stretch>
                  <a:fillRect/>
                </a:stretch>
              </p:blipFill>
              <p:spPr>
                <a:xfrm>
                  <a:off x="1486601" y="3438002"/>
                  <a:ext cx="1087215" cy="591460"/>
                </a:xfrm>
                <a:prstGeom prst="rect">
                  <a:avLst/>
                </a:prstGeom>
              </p:spPr>
            </p:pic>
          </p:grpSp>
          <p:grpSp>
            <p:nvGrpSpPr>
              <p:cNvPr id="60" name="Grupo 59">
                <a:extLst>
                  <a:ext uri="{FF2B5EF4-FFF2-40B4-BE49-F238E27FC236}">
                    <a16:creationId xmlns:a16="http://schemas.microsoft.com/office/drawing/2014/main" id="{2F577DFF-93AA-4247-ACF2-CC0BB63577CD}"/>
                  </a:ext>
                </a:extLst>
              </p:cNvPr>
              <p:cNvGrpSpPr/>
              <p:nvPr/>
            </p:nvGrpSpPr>
            <p:grpSpPr>
              <a:xfrm>
                <a:off x="3367437" y="3488360"/>
                <a:ext cx="843902" cy="981329"/>
                <a:chOff x="3367437" y="3488360"/>
                <a:chExt cx="843902" cy="981329"/>
              </a:xfrm>
            </p:grpSpPr>
            <p:pic>
              <p:nvPicPr>
                <p:cNvPr id="54" name="Imagen 53">
                  <a:extLst>
                    <a:ext uri="{FF2B5EF4-FFF2-40B4-BE49-F238E27FC236}">
                      <a16:creationId xmlns:a16="http://schemas.microsoft.com/office/drawing/2014/main" id="{5633A590-867B-4F47-9854-FA19CE2E7BF0}"/>
                    </a:ext>
                  </a:extLst>
                </p:cNvPr>
                <p:cNvPicPr>
                  <a:picLocks noChangeAspect="1"/>
                </p:cNvPicPr>
                <p:nvPr/>
              </p:nvPicPr>
              <p:blipFill rotWithShape="1">
                <a:blip r:embed="rId12">
                  <a:extLst>
                    <a:ext uri="{BEBA8EAE-BF5A-486C-A8C5-ECC9F3942E4B}">
                      <a14:imgProps xmlns:a14="http://schemas.microsoft.com/office/drawing/2010/main">
                        <a14:imgLayer>
                          <a14:imgEffect>
                            <a14:sharpenSoften amount="100000"/>
                          </a14:imgEffect>
                        </a14:imgLayer>
                      </a14:imgProps>
                    </a:ext>
                  </a:extLst>
                </a:blip>
                <a:srcRect t="75492"/>
                <a:stretch/>
              </p:blipFill>
              <p:spPr>
                <a:xfrm>
                  <a:off x="3367437" y="4235699"/>
                  <a:ext cx="760570" cy="233990"/>
                </a:xfrm>
                <a:prstGeom prst="rect">
                  <a:avLst/>
                </a:prstGeom>
              </p:spPr>
            </p:pic>
            <p:pic>
              <p:nvPicPr>
                <p:cNvPr id="22" name="Imagen 21">
                  <a:extLst>
                    <a:ext uri="{FF2B5EF4-FFF2-40B4-BE49-F238E27FC236}">
                      <a16:creationId xmlns:a16="http://schemas.microsoft.com/office/drawing/2014/main" id="{68117633-6986-F341-ACF2-6EF07AD18A58}"/>
                    </a:ext>
                  </a:extLst>
                </p:cNvPr>
                <p:cNvPicPr>
                  <a:picLocks noChangeAspect="1"/>
                </p:cNvPicPr>
                <p:nvPr/>
              </p:nvPicPr>
              <p:blipFill rotWithShape="1">
                <a:blip r:embed="rId13"/>
                <a:srcRect r="69252"/>
                <a:stretch/>
              </p:blipFill>
              <p:spPr>
                <a:xfrm>
                  <a:off x="3463388" y="3488360"/>
                  <a:ext cx="557800" cy="532445"/>
                </a:xfrm>
                <a:prstGeom prst="rect">
                  <a:avLst/>
                </a:prstGeom>
              </p:spPr>
            </p:pic>
            <p:pic>
              <p:nvPicPr>
                <p:cNvPr id="59" name="Imagen 58">
                  <a:extLst>
                    <a:ext uri="{FF2B5EF4-FFF2-40B4-BE49-F238E27FC236}">
                      <a16:creationId xmlns:a16="http://schemas.microsoft.com/office/drawing/2014/main" id="{B5D74145-E5DB-2C4E-886C-36DF8511BC7D}"/>
                    </a:ext>
                  </a:extLst>
                </p:cNvPr>
                <p:cNvPicPr>
                  <a:picLocks noChangeAspect="1"/>
                </p:cNvPicPr>
                <p:nvPr/>
              </p:nvPicPr>
              <p:blipFill rotWithShape="1">
                <a:blip r:embed="rId13"/>
                <a:srcRect l="31479" t="20041" b="14154"/>
                <a:stretch/>
              </p:blipFill>
              <p:spPr>
                <a:xfrm>
                  <a:off x="3379601" y="4001255"/>
                  <a:ext cx="831738" cy="234444"/>
                </a:xfrm>
                <a:prstGeom prst="rect">
                  <a:avLst/>
                </a:prstGeom>
              </p:spPr>
            </p:pic>
          </p:grpSp>
        </p:grpSp>
        <p:sp>
          <p:nvSpPr>
            <p:cNvPr id="65" name="Rounded Rectangle 183">
              <a:extLst>
                <a:ext uri="{FF2B5EF4-FFF2-40B4-BE49-F238E27FC236}">
                  <a16:creationId xmlns:a16="http://schemas.microsoft.com/office/drawing/2014/main" id="{81C320C5-8C44-5641-B40D-EC5E9C531850}"/>
                </a:ext>
              </a:extLst>
            </p:cNvPr>
            <p:cNvSpPr/>
            <p:nvPr/>
          </p:nvSpPr>
          <p:spPr>
            <a:xfrm>
              <a:off x="5564" y="5960966"/>
              <a:ext cx="10688638" cy="400199"/>
            </a:xfrm>
            <a:prstGeom prst="roundRect">
              <a:avLst/>
            </a:prstGeom>
            <a:solidFill>
              <a:srgbClr val="D9004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altLang="es-ES" sz="2176" b="0" i="0" u="none" strike="noStrike" kern="0" cap="none" spc="0" normalizeH="0" baseline="0" noProof="0">
                  <a:ln>
                    <a:noFill/>
                  </a:ln>
                  <a:solidFill>
                    <a:prstClr val="white"/>
                  </a:solidFill>
                  <a:effectLst/>
                  <a:uLnTx/>
                  <a:uFillTx/>
                  <a:latin typeface="Arial"/>
                  <a:ea typeface="Times New Roman" panose="02020603050405020304" pitchFamily="18" charset="0"/>
                  <a:cs typeface="Corbel" panose="020B0503020204020204" pitchFamily="34" charset="0"/>
                </a:rPr>
                <a:t>Biggest IMI project in BD4BO for </a:t>
              </a:r>
              <a:r>
                <a:rPr kumimoji="0" lang="en-US" altLang="en-US" sz="2176" b="1" i="0" u="none" strike="noStrike" kern="1200" cap="none" spc="0" normalizeH="0" baseline="0" noProof="0">
                  <a:ln>
                    <a:noFill/>
                  </a:ln>
                  <a:solidFill>
                    <a:prstClr val="white"/>
                  </a:solidFill>
                  <a:effectLst/>
                  <a:uLnTx/>
                  <a:uFillTx/>
                  <a:latin typeface="Arial"/>
                  <a:ea typeface="+mn-ea"/>
                  <a:cs typeface="+mn-cs"/>
                </a:rPr>
                <a:t>Blood Cancers</a:t>
              </a:r>
            </a:p>
          </p:txBody>
        </p:sp>
        <p:sp>
          <p:nvSpPr>
            <p:cNvPr id="66" name="Elipse 65">
              <a:extLst>
                <a:ext uri="{FF2B5EF4-FFF2-40B4-BE49-F238E27FC236}">
                  <a16:creationId xmlns:a16="http://schemas.microsoft.com/office/drawing/2014/main" id="{8BB5A474-AB4F-5B48-A7FC-84704CC3BA8C}"/>
                </a:ext>
              </a:extLst>
            </p:cNvPr>
            <p:cNvSpPr/>
            <p:nvPr/>
          </p:nvSpPr>
          <p:spPr>
            <a:xfrm>
              <a:off x="5283452" y="1057788"/>
              <a:ext cx="4476568" cy="4476568"/>
            </a:xfrm>
            <a:prstGeom prst="ellipse">
              <a:avLst/>
            </a:prstGeom>
            <a:blipFill>
              <a:blip r:embed="rId14"/>
              <a:stretch>
                <a:fillRect/>
              </a:stretch>
            </a:blipFill>
            <a:ln w="6350">
              <a:solidFill>
                <a:srgbClr val="2F528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590" b="0"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67138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183">
            <a:extLst>
              <a:ext uri="{FF2B5EF4-FFF2-40B4-BE49-F238E27FC236}">
                <a16:creationId xmlns:a16="http://schemas.microsoft.com/office/drawing/2014/main" id="{81C320C5-8C44-5641-B40D-EC5E9C531850}"/>
              </a:ext>
            </a:extLst>
          </p:cNvPr>
          <p:cNvSpPr/>
          <p:nvPr/>
        </p:nvSpPr>
        <p:spPr>
          <a:xfrm>
            <a:off x="1254811" y="5405410"/>
            <a:ext cx="9692468" cy="362901"/>
          </a:xfrm>
          <a:prstGeom prst="roundRect">
            <a:avLst/>
          </a:prstGeom>
          <a:solidFill>
            <a:srgbClr val="D9004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altLang="es-ES" sz="2176" b="1" i="0" u="none" strike="noStrike" kern="0" cap="none" spc="0" normalizeH="0" baseline="0" noProof="0">
                <a:ln>
                  <a:noFill/>
                </a:ln>
                <a:solidFill>
                  <a:prstClr val="white"/>
                </a:solidFill>
                <a:effectLst/>
                <a:uLnTx/>
                <a:uFillTx/>
                <a:latin typeface="Arial"/>
                <a:ea typeface="Times New Roman" panose="02020603050405020304" pitchFamily="18" charset="0"/>
                <a:cs typeface="Corbel" panose="020B0503020204020204" pitchFamily="34" charset="0"/>
              </a:rPr>
              <a:t>HARMONY</a:t>
            </a:r>
            <a:r>
              <a:rPr kumimoji="0" lang="en-US" altLang="es-ES" sz="2176" b="0" i="0" u="none" strike="noStrike" kern="0" cap="none" spc="0" normalizeH="0" baseline="0" noProof="0">
                <a:ln>
                  <a:noFill/>
                </a:ln>
                <a:solidFill>
                  <a:prstClr val="white"/>
                </a:solidFill>
                <a:effectLst/>
                <a:uLnTx/>
                <a:uFillTx/>
                <a:latin typeface="Arial"/>
                <a:ea typeface="Times New Roman" panose="02020603050405020304" pitchFamily="18" charset="0"/>
                <a:cs typeface="Corbel" panose="020B0503020204020204" pitchFamily="34" charset="0"/>
              </a:rPr>
              <a:t>: from data to patients</a:t>
            </a:r>
            <a:endParaRPr kumimoji="0" lang="en-US" altLang="en-US" sz="2176" b="0" i="0" u="none" strike="noStrike" kern="1200" cap="none" spc="0" normalizeH="0" baseline="0" noProof="0">
              <a:ln>
                <a:noFill/>
              </a:ln>
              <a:solidFill>
                <a:prstClr val="white"/>
              </a:solidFill>
              <a:effectLst/>
              <a:uLnTx/>
              <a:uFillTx/>
              <a:latin typeface="Arial"/>
              <a:ea typeface="+mn-ea"/>
              <a:cs typeface="+mn-cs"/>
            </a:endParaRPr>
          </a:p>
        </p:txBody>
      </p:sp>
      <p:grpSp>
        <p:nvGrpSpPr>
          <p:cNvPr id="23" name="map_europe">
            <a:extLst>
              <a:ext uri="{FF2B5EF4-FFF2-40B4-BE49-F238E27FC236}">
                <a16:creationId xmlns:a16="http://schemas.microsoft.com/office/drawing/2014/main" id="{C5D34EEF-C75C-CD4B-A932-0D66A3FB0401}"/>
              </a:ext>
            </a:extLst>
          </p:cNvPr>
          <p:cNvGrpSpPr>
            <a:grpSpLocks/>
          </p:cNvGrpSpPr>
          <p:nvPr/>
        </p:nvGrpSpPr>
        <p:grpSpPr bwMode="auto">
          <a:xfrm>
            <a:off x="3564948" y="499387"/>
            <a:ext cx="5094185" cy="4571628"/>
            <a:chOff x="1089" y="705"/>
            <a:chExt cx="4059" cy="3416"/>
          </a:xfrm>
        </p:grpSpPr>
        <p:sp>
          <p:nvSpPr>
            <p:cNvPr id="24" name="Freeform 132">
              <a:extLst>
                <a:ext uri="{FF2B5EF4-FFF2-40B4-BE49-F238E27FC236}">
                  <a16:creationId xmlns:a16="http://schemas.microsoft.com/office/drawing/2014/main" id="{F0305A80-ACDD-A24C-B6BA-C693BC630666}"/>
                </a:ext>
              </a:extLst>
            </p:cNvPr>
            <p:cNvSpPr>
              <a:spLocks/>
            </p:cNvSpPr>
            <p:nvPr/>
          </p:nvSpPr>
          <p:spPr bwMode="gray">
            <a:xfrm>
              <a:off x="1209" y="967"/>
              <a:ext cx="402" cy="338"/>
            </a:xfrm>
            <a:custGeom>
              <a:avLst/>
              <a:gdLst>
                <a:gd name="T0" fmla="*/ 60 w 804"/>
                <a:gd name="T1" fmla="*/ 6 h 680"/>
                <a:gd name="T2" fmla="*/ 68 w 804"/>
                <a:gd name="T3" fmla="*/ 27 h 680"/>
                <a:gd name="T4" fmla="*/ 70 w 804"/>
                <a:gd name="T5" fmla="*/ 33 h 680"/>
                <a:gd name="T6" fmla="*/ 60 w 804"/>
                <a:gd name="T7" fmla="*/ 63 h 680"/>
                <a:gd name="T8" fmla="*/ 77 w 804"/>
                <a:gd name="T9" fmla="*/ 53 h 680"/>
                <a:gd name="T10" fmla="*/ 84 w 804"/>
                <a:gd name="T11" fmla="*/ 60 h 680"/>
                <a:gd name="T12" fmla="*/ 87 w 804"/>
                <a:gd name="T13" fmla="*/ 33 h 680"/>
                <a:gd name="T14" fmla="*/ 94 w 804"/>
                <a:gd name="T15" fmla="*/ 53 h 680"/>
                <a:gd name="T16" fmla="*/ 101 w 804"/>
                <a:gd name="T17" fmla="*/ 50 h 680"/>
                <a:gd name="T18" fmla="*/ 117 w 804"/>
                <a:gd name="T19" fmla="*/ 46 h 680"/>
                <a:gd name="T20" fmla="*/ 120 w 804"/>
                <a:gd name="T21" fmla="*/ 60 h 680"/>
                <a:gd name="T22" fmla="*/ 134 w 804"/>
                <a:gd name="T23" fmla="*/ 50 h 680"/>
                <a:gd name="T24" fmla="*/ 151 w 804"/>
                <a:gd name="T25" fmla="*/ 53 h 680"/>
                <a:gd name="T26" fmla="*/ 161 w 804"/>
                <a:gd name="T27" fmla="*/ 60 h 680"/>
                <a:gd name="T28" fmla="*/ 175 w 804"/>
                <a:gd name="T29" fmla="*/ 50 h 680"/>
                <a:gd name="T30" fmla="*/ 178 w 804"/>
                <a:gd name="T31" fmla="*/ 66 h 680"/>
                <a:gd name="T32" fmla="*/ 185 w 804"/>
                <a:gd name="T33" fmla="*/ 66 h 680"/>
                <a:gd name="T34" fmla="*/ 191 w 804"/>
                <a:gd name="T35" fmla="*/ 70 h 680"/>
                <a:gd name="T36" fmla="*/ 191 w 804"/>
                <a:gd name="T37" fmla="*/ 83 h 680"/>
                <a:gd name="T38" fmla="*/ 185 w 804"/>
                <a:gd name="T39" fmla="*/ 93 h 680"/>
                <a:gd name="T40" fmla="*/ 191 w 804"/>
                <a:gd name="T41" fmla="*/ 99 h 680"/>
                <a:gd name="T42" fmla="*/ 201 w 804"/>
                <a:gd name="T43" fmla="*/ 116 h 680"/>
                <a:gd name="T44" fmla="*/ 198 w 804"/>
                <a:gd name="T45" fmla="*/ 136 h 680"/>
                <a:gd name="T46" fmla="*/ 191 w 804"/>
                <a:gd name="T47" fmla="*/ 129 h 680"/>
                <a:gd name="T48" fmla="*/ 188 w 804"/>
                <a:gd name="T49" fmla="*/ 143 h 680"/>
                <a:gd name="T50" fmla="*/ 175 w 804"/>
                <a:gd name="T51" fmla="*/ 146 h 680"/>
                <a:gd name="T52" fmla="*/ 165 w 804"/>
                <a:gd name="T53" fmla="*/ 156 h 680"/>
                <a:gd name="T54" fmla="*/ 151 w 804"/>
                <a:gd name="T55" fmla="*/ 156 h 680"/>
                <a:gd name="T56" fmla="*/ 123 w 804"/>
                <a:gd name="T57" fmla="*/ 163 h 680"/>
                <a:gd name="T58" fmla="*/ 107 w 804"/>
                <a:gd name="T59" fmla="*/ 166 h 680"/>
                <a:gd name="T60" fmla="*/ 94 w 804"/>
                <a:gd name="T61" fmla="*/ 163 h 680"/>
                <a:gd name="T62" fmla="*/ 81 w 804"/>
                <a:gd name="T63" fmla="*/ 169 h 680"/>
                <a:gd name="T64" fmla="*/ 60 w 804"/>
                <a:gd name="T65" fmla="*/ 163 h 680"/>
                <a:gd name="T66" fmla="*/ 41 w 804"/>
                <a:gd name="T67" fmla="*/ 150 h 680"/>
                <a:gd name="T68" fmla="*/ 34 w 804"/>
                <a:gd name="T69" fmla="*/ 129 h 680"/>
                <a:gd name="T70" fmla="*/ 17 w 804"/>
                <a:gd name="T71" fmla="*/ 126 h 680"/>
                <a:gd name="T72" fmla="*/ 0 w 804"/>
                <a:gd name="T73" fmla="*/ 116 h 680"/>
                <a:gd name="T74" fmla="*/ 3 w 804"/>
                <a:gd name="T75" fmla="*/ 103 h 680"/>
                <a:gd name="T76" fmla="*/ 17 w 804"/>
                <a:gd name="T77" fmla="*/ 109 h 680"/>
                <a:gd name="T78" fmla="*/ 27 w 804"/>
                <a:gd name="T79" fmla="*/ 109 h 680"/>
                <a:gd name="T80" fmla="*/ 24 w 804"/>
                <a:gd name="T81" fmla="*/ 99 h 680"/>
                <a:gd name="T82" fmla="*/ 24 w 804"/>
                <a:gd name="T83" fmla="*/ 93 h 680"/>
                <a:gd name="T84" fmla="*/ 27 w 804"/>
                <a:gd name="T85" fmla="*/ 76 h 680"/>
                <a:gd name="T86" fmla="*/ 10 w 804"/>
                <a:gd name="T87" fmla="*/ 66 h 680"/>
                <a:gd name="T88" fmla="*/ 0 w 804"/>
                <a:gd name="T89" fmla="*/ 66 h 680"/>
                <a:gd name="T90" fmla="*/ 3 w 804"/>
                <a:gd name="T91" fmla="*/ 60 h 680"/>
                <a:gd name="T92" fmla="*/ 24 w 804"/>
                <a:gd name="T93" fmla="*/ 63 h 680"/>
                <a:gd name="T94" fmla="*/ 41 w 804"/>
                <a:gd name="T95" fmla="*/ 73 h 680"/>
                <a:gd name="T96" fmla="*/ 41 w 804"/>
                <a:gd name="T97" fmla="*/ 66 h 680"/>
                <a:gd name="T98" fmla="*/ 34 w 804"/>
                <a:gd name="T99" fmla="*/ 53 h 680"/>
                <a:gd name="T100" fmla="*/ 47 w 804"/>
                <a:gd name="T101" fmla="*/ 46 h 680"/>
                <a:gd name="T102" fmla="*/ 34 w 804"/>
                <a:gd name="T103" fmla="*/ 40 h 680"/>
                <a:gd name="T104" fmla="*/ 13 w 804"/>
                <a:gd name="T105" fmla="*/ 37 h 680"/>
                <a:gd name="T106" fmla="*/ 10 w 804"/>
                <a:gd name="T107" fmla="*/ 23 h 680"/>
                <a:gd name="T108" fmla="*/ 17 w 804"/>
                <a:gd name="T109" fmla="*/ 20 h 680"/>
                <a:gd name="T110" fmla="*/ 30 w 804"/>
                <a:gd name="T111" fmla="*/ 30 h 680"/>
                <a:gd name="T112" fmla="*/ 24 w 804"/>
                <a:gd name="T113" fmla="*/ 13 h 680"/>
                <a:gd name="T114" fmla="*/ 27 w 804"/>
                <a:gd name="T115" fmla="*/ 10 h 680"/>
                <a:gd name="T116" fmla="*/ 44 w 804"/>
                <a:gd name="T117" fmla="*/ 20 h 680"/>
                <a:gd name="T118" fmla="*/ 47 w 804"/>
                <a:gd name="T119" fmla="*/ 20 h 680"/>
                <a:gd name="T120" fmla="*/ 50 w 804"/>
                <a:gd name="T121" fmla="*/ 23 h 680"/>
                <a:gd name="T122" fmla="*/ 53 w 804"/>
                <a:gd name="T123" fmla="*/ 10 h 680"/>
                <a:gd name="T124" fmla="*/ 47 w 804"/>
                <a:gd name="T125" fmla="*/ 3 h 6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4"/>
                <a:gd name="T190" fmla="*/ 0 h 680"/>
                <a:gd name="T191" fmla="*/ 804 w 804"/>
                <a:gd name="T192" fmla="*/ 680 h 6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4" h="680">
                  <a:moveTo>
                    <a:pt x="202" y="0"/>
                  </a:moveTo>
                  <a:lnTo>
                    <a:pt x="242" y="27"/>
                  </a:lnTo>
                  <a:lnTo>
                    <a:pt x="242" y="67"/>
                  </a:lnTo>
                  <a:lnTo>
                    <a:pt x="269" y="108"/>
                  </a:lnTo>
                  <a:lnTo>
                    <a:pt x="255" y="121"/>
                  </a:lnTo>
                  <a:lnTo>
                    <a:pt x="280" y="135"/>
                  </a:lnTo>
                  <a:lnTo>
                    <a:pt x="242" y="186"/>
                  </a:lnTo>
                  <a:lnTo>
                    <a:pt x="242" y="254"/>
                  </a:lnTo>
                  <a:lnTo>
                    <a:pt x="269" y="213"/>
                  </a:lnTo>
                  <a:lnTo>
                    <a:pt x="307" y="213"/>
                  </a:lnTo>
                  <a:lnTo>
                    <a:pt x="294" y="240"/>
                  </a:lnTo>
                  <a:lnTo>
                    <a:pt x="334" y="240"/>
                  </a:lnTo>
                  <a:lnTo>
                    <a:pt x="348" y="200"/>
                  </a:lnTo>
                  <a:lnTo>
                    <a:pt x="348" y="135"/>
                  </a:lnTo>
                  <a:lnTo>
                    <a:pt x="374" y="148"/>
                  </a:lnTo>
                  <a:lnTo>
                    <a:pt x="374" y="213"/>
                  </a:lnTo>
                  <a:lnTo>
                    <a:pt x="388" y="240"/>
                  </a:lnTo>
                  <a:lnTo>
                    <a:pt x="401" y="200"/>
                  </a:lnTo>
                  <a:lnTo>
                    <a:pt x="428" y="186"/>
                  </a:lnTo>
                  <a:lnTo>
                    <a:pt x="468" y="186"/>
                  </a:lnTo>
                  <a:lnTo>
                    <a:pt x="482" y="200"/>
                  </a:lnTo>
                  <a:lnTo>
                    <a:pt x="482" y="240"/>
                  </a:lnTo>
                  <a:lnTo>
                    <a:pt x="509" y="200"/>
                  </a:lnTo>
                  <a:lnTo>
                    <a:pt x="536" y="200"/>
                  </a:lnTo>
                  <a:lnTo>
                    <a:pt x="563" y="254"/>
                  </a:lnTo>
                  <a:lnTo>
                    <a:pt x="603" y="213"/>
                  </a:lnTo>
                  <a:lnTo>
                    <a:pt x="616" y="254"/>
                  </a:lnTo>
                  <a:lnTo>
                    <a:pt x="643" y="240"/>
                  </a:lnTo>
                  <a:lnTo>
                    <a:pt x="657" y="186"/>
                  </a:lnTo>
                  <a:lnTo>
                    <a:pt x="697" y="200"/>
                  </a:lnTo>
                  <a:lnTo>
                    <a:pt x="724" y="213"/>
                  </a:lnTo>
                  <a:lnTo>
                    <a:pt x="710" y="267"/>
                  </a:lnTo>
                  <a:lnTo>
                    <a:pt x="724" y="294"/>
                  </a:lnTo>
                  <a:lnTo>
                    <a:pt x="737" y="267"/>
                  </a:lnTo>
                  <a:lnTo>
                    <a:pt x="764" y="254"/>
                  </a:lnTo>
                  <a:lnTo>
                    <a:pt x="764" y="280"/>
                  </a:lnTo>
                  <a:lnTo>
                    <a:pt x="737" y="307"/>
                  </a:lnTo>
                  <a:lnTo>
                    <a:pt x="764" y="334"/>
                  </a:lnTo>
                  <a:lnTo>
                    <a:pt x="764" y="348"/>
                  </a:lnTo>
                  <a:lnTo>
                    <a:pt x="737" y="374"/>
                  </a:lnTo>
                  <a:lnTo>
                    <a:pt x="778" y="388"/>
                  </a:lnTo>
                  <a:lnTo>
                    <a:pt x="764" y="399"/>
                  </a:lnTo>
                  <a:lnTo>
                    <a:pt x="804" y="426"/>
                  </a:lnTo>
                  <a:lnTo>
                    <a:pt x="804" y="467"/>
                  </a:lnTo>
                  <a:lnTo>
                    <a:pt x="764" y="493"/>
                  </a:lnTo>
                  <a:lnTo>
                    <a:pt x="791" y="547"/>
                  </a:lnTo>
                  <a:lnTo>
                    <a:pt x="778" y="547"/>
                  </a:lnTo>
                  <a:lnTo>
                    <a:pt x="764" y="520"/>
                  </a:lnTo>
                  <a:lnTo>
                    <a:pt x="764" y="561"/>
                  </a:lnTo>
                  <a:lnTo>
                    <a:pt x="751" y="574"/>
                  </a:lnTo>
                  <a:lnTo>
                    <a:pt x="724" y="588"/>
                  </a:lnTo>
                  <a:lnTo>
                    <a:pt x="697" y="588"/>
                  </a:lnTo>
                  <a:lnTo>
                    <a:pt x="670" y="614"/>
                  </a:lnTo>
                  <a:lnTo>
                    <a:pt x="657" y="628"/>
                  </a:lnTo>
                  <a:lnTo>
                    <a:pt x="630" y="639"/>
                  </a:lnTo>
                  <a:lnTo>
                    <a:pt x="603" y="628"/>
                  </a:lnTo>
                  <a:lnTo>
                    <a:pt x="549" y="628"/>
                  </a:lnTo>
                  <a:lnTo>
                    <a:pt x="495" y="653"/>
                  </a:lnTo>
                  <a:lnTo>
                    <a:pt x="442" y="666"/>
                  </a:lnTo>
                  <a:lnTo>
                    <a:pt x="428" y="666"/>
                  </a:lnTo>
                  <a:lnTo>
                    <a:pt x="415" y="653"/>
                  </a:lnTo>
                  <a:lnTo>
                    <a:pt x="374" y="653"/>
                  </a:lnTo>
                  <a:lnTo>
                    <a:pt x="361" y="666"/>
                  </a:lnTo>
                  <a:lnTo>
                    <a:pt x="321" y="680"/>
                  </a:lnTo>
                  <a:lnTo>
                    <a:pt x="269" y="680"/>
                  </a:lnTo>
                  <a:lnTo>
                    <a:pt x="242" y="653"/>
                  </a:lnTo>
                  <a:lnTo>
                    <a:pt x="215" y="614"/>
                  </a:lnTo>
                  <a:lnTo>
                    <a:pt x="161" y="601"/>
                  </a:lnTo>
                  <a:lnTo>
                    <a:pt x="161" y="561"/>
                  </a:lnTo>
                  <a:lnTo>
                    <a:pt x="134" y="520"/>
                  </a:lnTo>
                  <a:lnTo>
                    <a:pt x="121" y="507"/>
                  </a:lnTo>
                  <a:lnTo>
                    <a:pt x="67" y="507"/>
                  </a:lnTo>
                  <a:lnTo>
                    <a:pt x="14" y="467"/>
                  </a:lnTo>
                  <a:lnTo>
                    <a:pt x="0" y="467"/>
                  </a:lnTo>
                  <a:lnTo>
                    <a:pt x="14" y="440"/>
                  </a:lnTo>
                  <a:lnTo>
                    <a:pt x="14" y="413"/>
                  </a:lnTo>
                  <a:lnTo>
                    <a:pt x="40" y="440"/>
                  </a:lnTo>
                  <a:lnTo>
                    <a:pt x="67" y="440"/>
                  </a:lnTo>
                  <a:lnTo>
                    <a:pt x="94" y="440"/>
                  </a:lnTo>
                  <a:lnTo>
                    <a:pt x="108" y="440"/>
                  </a:lnTo>
                  <a:lnTo>
                    <a:pt x="94" y="413"/>
                  </a:lnTo>
                  <a:lnTo>
                    <a:pt x="94" y="399"/>
                  </a:lnTo>
                  <a:lnTo>
                    <a:pt x="108" y="374"/>
                  </a:lnTo>
                  <a:lnTo>
                    <a:pt x="94" y="374"/>
                  </a:lnTo>
                  <a:lnTo>
                    <a:pt x="94" y="334"/>
                  </a:lnTo>
                  <a:lnTo>
                    <a:pt x="108" y="307"/>
                  </a:lnTo>
                  <a:lnTo>
                    <a:pt x="67" y="294"/>
                  </a:lnTo>
                  <a:lnTo>
                    <a:pt x="40" y="267"/>
                  </a:lnTo>
                  <a:lnTo>
                    <a:pt x="14" y="267"/>
                  </a:lnTo>
                  <a:lnTo>
                    <a:pt x="0" y="267"/>
                  </a:lnTo>
                  <a:lnTo>
                    <a:pt x="0" y="240"/>
                  </a:lnTo>
                  <a:lnTo>
                    <a:pt x="14" y="240"/>
                  </a:lnTo>
                  <a:lnTo>
                    <a:pt x="54" y="254"/>
                  </a:lnTo>
                  <a:lnTo>
                    <a:pt x="94" y="254"/>
                  </a:lnTo>
                  <a:lnTo>
                    <a:pt x="121" y="267"/>
                  </a:lnTo>
                  <a:lnTo>
                    <a:pt x="161" y="294"/>
                  </a:lnTo>
                  <a:lnTo>
                    <a:pt x="188" y="267"/>
                  </a:lnTo>
                  <a:lnTo>
                    <a:pt x="161" y="267"/>
                  </a:lnTo>
                  <a:lnTo>
                    <a:pt x="121" y="240"/>
                  </a:lnTo>
                  <a:lnTo>
                    <a:pt x="134" y="213"/>
                  </a:lnTo>
                  <a:lnTo>
                    <a:pt x="188" y="227"/>
                  </a:lnTo>
                  <a:lnTo>
                    <a:pt x="188" y="186"/>
                  </a:lnTo>
                  <a:lnTo>
                    <a:pt x="148" y="160"/>
                  </a:lnTo>
                  <a:lnTo>
                    <a:pt x="134" y="160"/>
                  </a:lnTo>
                  <a:lnTo>
                    <a:pt x="94" y="160"/>
                  </a:lnTo>
                  <a:lnTo>
                    <a:pt x="54" y="148"/>
                  </a:lnTo>
                  <a:lnTo>
                    <a:pt x="27" y="108"/>
                  </a:lnTo>
                  <a:lnTo>
                    <a:pt x="40" y="94"/>
                  </a:lnTo>
                  <a:lnTo>
                    <a:pt x="67" y="121"/>
                  </a:lnTo>
                  <a:lnTo>
                    <a:pt x="67" y="81"/>
                  </a:lnTo>
                  <a:lnTo>
                    <a:pt x="108" y="121"/>
                  </a:lnTo>
                  <a:lnTo>
                    <a:pt x="121" y="121"/>
                  </a:lnTo>
                  <a:lnTo>
                    <a:pt x="81" y="94"/>
                  </a:lnTo>
                  <a:lnTo>
                    <a:pt x="94" y="54"/>
                  </a:lnTo>
                  <a:lnTo>
                    <a:pt x="108" y="54"/>
                  </a:lnTo>
                  <a:lnTo>
                    <a:pt x="108" y="41"/>
                  </a:lnTo>
                  <a:lnTo>
                    <a:pt x="148" y="27"/>
                  </a:lnTo>
                  <a:lnTo>
                    <a:pt x="175" y="81"/>
                  </a:lnTo>
                  <a:lnTo>
                    <a:pt x="175" y="108"/>
                  </a:lnTo>
                  <a:lnTo>
                    <a:pt x="188" y="81"/>
                  </a:lnTo>
                  <a:lnTo>
                    <a:pt x="202" y="121"/>
                  </a:lnTo>
                  <a:lnTo>
                    <a:pt x="202" y="94"/>
                  </a:lnTo>
                  <a:lnTo>
                    <a:pt x="188" y="41"/>
                  </a:lnTo>
                  <a:lnTo>
                    <a:pt x="215" y="41"/>
                  </a:lnTo>
                  <a:lnTo>
                    <a:pt x="215" y="27"/>
                  </a:lnTo>
                  <a:lnTo>
                    <a:pt x="188" y="14"/>
                  </a:lnTo>
                  <a:lnTo>
                    <a:pt x="202"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25" name="Freeform 133">
              <a:extLst>
                <a:ext uri="{FF2B5EF4-FFF2-40B4-BE49-F238E27FC236}">
                  <a16:creationId xmlns:a16="http://schemas.microsoft.com/office/drawing/2014/main" id="{BF553AD4-BD34-5446-ACE1-6AB58552DF82}"/>
                </a:ext>
              </a:extLst>
            </p:cNvPr>
            <p:cNvSpPr>
              <a:spLocks/>
            </p:cNvSpPr>
            <p:nvPr/>
          </p:nvSpPr>
          <p:spPr bwMode="gray">
            <a:xfrm>
              <a:off x="1378" y="2194"/>
              <a:ext cx="286" cy="320"/>
            </a:xfrm>
            <a:custGeom>
              <a:avLst/>
              <a:gdLst>
                <a:gd name="T0" fmla="*/ 126 w 574"/>
                <a:gd name="T1" fmla="*/ 13 h 643"/>
                <a:gd name="T2" fmla="*/ 109 w 574"/>
                <a:gd name="T3" fmla="*/ 30 h 643"/>
                <a:gd name="T4" fmla="*/ 106 w 574"/>
                <a:gd name="T5" fmla="*/ 33 h 643"/>
                <a:gd name="T6" fmla="*/ 100 w 574"/>
                <a:gd name="T7" fmla="*/ 43 h 643"/>
                <a:gd name="T8" fmla="*/ 116 w 574"/>
                <a:gd name="T9" fmla="*/ 47 h 643"/>
                <a:gd name="T10" fmla="*/ 129 w 574"/>
                <a:gd name="T11" fmla="*/ 57 h 643"/>
                <a:gd name="T12" fmla="*/ 140 w 574"/>
                <a:gd name="T13" fmla="*/ 63 h 643"/>
                <a:gd name="T14" fmla="*/ 140 w 574"/>
                <a:gd name="T15" fmla="*/ 67 h 643"/>
                <a:gd name="T16" fmla="*/ 136 w 574"/>
                <a:gd name="T17" fmla="*/ 93 h 643"/>
                <a:gd name="T18" fmla="*/ 126 w 574"/>
                <a:gd name="T19" fmla="*/ 130 h 643"/>
                <a:gd name="T20" fmla="*/ 116 w 574"/>
                <a:gd name="T21" fmla="*/ 150 h 643"/>
                <a:gd name="T22" fmla="*/ 96 w 574"/>
                <a:gd name="T23" fmla="*/ 150 h 643"/>
                <a:gd name="T24" fmla="*/ 83 w 574"/>
                <a:gd name="T25" fmla="*/ 150 h 643"/>
                <a:gd name="T26" fmla="*/ 56 w 574"/>
                <a:gd name="T27" fmla="*/ 154 h 643"/>
                <a:gd name="T28" fmla="*/ 30 w 574"/>
                <a:gd name="T29" fmla="*/ 160 h 643"/>
                <a:gd name="T30" fmla="*/ 27 w 574"/>
                <a:gd name="T31" fmla="*/ 147 h 643"/>
                <a:gd name="T32" fmla="*/ 6 w 574"/>
                <a:gd name="T33" fmla="*/ 143 h 643"/>
                <a:gd name="T34" fmla="*/ 6 w 574"/>
                <a:gd name="T35" fmla="*/ 140 h 643"/>
                <a:gd name="T36" fmla="*/ 6 w 574"/>
                <a:gd name="T37" fmla="*/ 130 h 643"/>
                <a:gd name="T38" fmla="*/ 6 w 574"/>
                <a:gd name="T39" fmla="*/ 123 h 643"/>
                <a:gd name="T40" fmla="*/ 13 w 574"/>
                <a:gd name="T41" fmla="*/ 117 h 643"/>
                <a:gd name="T42" fmla="*/ 23 w 574"/>
                <a:gd name="T43" fmla="*/ 113 h 643"/>
                <a:gd name="T44" fmla="*/ 53 w 574"/>
                <a:gd name="T45" fmla="*/ 110 h 643"/>
                <a:gd name="T46" fmla="*/ 43 w 574"/>
                <a:gd name="T47" fmla="*/ 110 h 643"/>
                <a:gd name="T48" fmla="*/ 39 w 574"/>
                <a:gd name="T49" fmla="*/ 100 h 643"/>
                <a:gd name="T50" fmla="*/ 50 w 574"/>
                <a:gd name="T51" fmla="*/ 87 h 643"/>
                <a:gd name="T52" fmla="*/ 43 w 574"/>
                <a:gd name="T53" fmla="*/ 80 h 643"/>
                <a:gd name="T54" fmla="*/ 30 w 574"/>
                <a:gd name="T55" fmla="*/ 60 h 643"/>
                <a:gd name="T56" fmla="*/ 46 w 574"/>
                <a:gd name="T57" fmla="*/ 53 h 643"/>
                <a:gd name="T58" fmla="*/ 36 w 574"/>
                <a:gd name="T59" fmla="*/ 40 h 643"/>
                <a:gd name="T60" fmla="*/ 43 w 574"/>
                <a:gd name="T61" fmla="*/ 30 h 643"/>
                <a:gd name="T62" fmla="*/ 63 w 574"/>
                <a:gd name="T63" fmla="*/ 36 h 643"/>
                <a:gd name="T64" fmla="*/ 80 w 574"/>
                <a:gd name="T65" fmla="*/ 40 h 643"/>
                <a:gd name="T66" fmla="*/ 93 w 574"/>
                <a:gd name="T67" fmla="*/ 30 h 643"/>
                <a:gd name="T68" fmla="*/ 86 w 574"/>
                <a:gd name="T69" fmla="*/ 23 h 643"/>
                <a:gd name="T70" fmla="*/ 86 w 574"/>
                <a:gd name="T71" fmla="*/ 16 h 643"/>
                <a:gd name="T72" fmla="*/ 100 w 574"/>
                <a:gd name="T73" fmla="*/ 3 h 643"/>
                <a:gd name="T74" fmla="*/ 116 w 574"/>
                <a:gd name="T75" fmla="*/ 6 h 643"/>
                <a:gd name="T76" fmla="*/ 129 w 574"/>
                <a:gd name="T77" fmla="*/ 0 h 643"/>
                <a:gd name="T78" fmla="*/ 123 w 574"/>
                <a:gd name="T79" fmla="*/ 13 h 6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4"/>
                <a:gd name="T121" fmla="*/ 0 h 643"/>
                <a:gd name="T122" fmla="*/ 574 w 574"/>
                <a:gd name="T123" fmla="*/ 643 h 6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4" h="643">
                  <a:moveTo>
                    <a:pt x="493" y="53"/>
                  </a:moveTo>
                  <a:lnTo>
                    <a:pt x="507" y="53"/>
                  </a:lnTo>
                  <a:lnTo>
                    <a:pt x="453" y="94"/>
                  </a:lnTo>
                  <a:lnTo>
                    <a:pt x="440" y="121"/>
                  </a:lnTo>
                  <a:lnTo>
                    <a:pt x="415" y="107"/>
                  </a:lnTo>
                  <a:lnTo>
                    <a:pt x="426" y="134"/>
                  </a:lnTo>
                  <a:lnTo>
                    <a:pt x="388" y="134"/>
                  </a:lnTo>
                  <a:lnTo>
                    <a:pt x="401" y="174"/>
                  </a:lnTo>
                  <a:lnTo>
                    <a:pt x="426" y="228"/>
                  </a:lnTo>
                  <a:lnTo>
                    <a:pt x="466" y="188"/>
                  </a:lnTo>
                  <a:lnTo>
                    <a:pt x="493" y="174"/>
                  </a:lnTo>
                  <a:lnTo>
                    <a:pt x="520" y="228"/>
                  </a:lnTo>
                  <a:lnTo>
                    <a:pt x="520" y="255"/>
                  </a:lnTo>
                  <a:lnTo>
                    <a:pt x="561" y="255"/>
                  </a:lnTo>
                  <a:lnTo>
                    <a:pt x="574" y="268"/>
                  </a:lnTo>
                  <a:lnTo>
                    <a:pt x="561" y="268"/>
                  </a:lnTo>
                  <a:lnTo>
                    <a:pt x="547" y="309"/>
                  </a:lnTo>
                  <a:lnTo>
                    <a:pt x="547" y="374"/>
                  </a:lnTo>
                  <a:lnTo>
                    <a:pt x="534" y="441"/>
                  </a:lnTo>
                  <a:lnTo>
                    <a:pt x="507" y="522"/>
                  </a:lnTo>
                  <a:lnTo>
                    <a:pt x="466" y="575"/>
                  </a:lnTo>
                  <a:lnTo>
                    <a:pt x="466" y="602"/>
                  </a:lnTo>
                  <a:lnTo>
                    <a:pt x="426" y="589"/>
                  </a:lnTo>
                  <a:lnTo>
                    <a:pt x="388" y="602"/>
                  </a:lnTo>
                  <a:lnTo>
                    <a:pt x="334" y="575"/>
                  </a:lnTo>
                  <a:lnTo>
                    <a:pt x="334" y="602"/>
                  </a:lnTo>
                  <a:lnTo>
                    <a:pt x="280" y="616"/>
                  </a:lnTo>
                  <a:lnTo>
                    <a:pt x="227" y="616"/>
                  </a:lnTo>
                  <a:lnTo>
                    <a:pt x="186" y="643"/>
                  </a:lnTo>
                  <a:lnTo>
                    <a:pt x="121" y="643"/>
                  </a:lnTo>
                  <a:lnTo>
                    <a:pt x="54" y="616"/>
                  </a:lnTo>
                  <a:lnTo>
                    <a:pt x="108" y="589"/>
                  </a:lnTo>
                  <a:lnTo>
                    <a:pt x="40" y="616"/>
                  </a:lnTo>
                  <a:lnTo>
                    <a:pt x="27" y="575"/>
                  </a:lnTo>
                  <a:lnTo>
                    <a:pt x="94" y="562"/>
                  </a:lnTo>
                  <a:lnTo>
                    <a:pt x="27" y="562"/>
                  </a:lnTo>
                  <a:lnTo>
                    <a:pt x="0" y="549"/>
                  </a:lnTo>
                  <a:lnTo>
                    <a:pt x="27" y="522"/>
                  </a:lnTo>
                  <a:lnTo>
                    <a:pt x="67" y="508"/>
                  </a:lnTo>
                  <a:lnTo>
                    <a:pt x="27" y="495"/>
                  </a:lnTo>
                  <a:lnTo>
                    <a:pt x="13" y="468"/>
                  </a:lnTo>
                  <a:lnTo>
                    <a:pt x="54" y="468"/>
                  </a:lnTo>
                  <a:lnTo>
                    <a:pt x="81" y="481"/>
                  </a:lnTo>
                  <a:lnTo>
                    <a:pt x="94" y="455"/>
                  </a:lnTo>
                  <a:lnTo>
                    <a:pt x="121" y="441"/>
                  </a:lnTo>
                  <a:lnTo>
                    <a:pt x="213" y="441"/>
                  </a:lnTo>
                  <a:lnTo>
                    <a:pt x="186" y="414"/>
                  </a:lnTo>
                  <a:lnTo>
                    <a:pt x="173" y="441"/>
                  </a:lnTo>
                  <a:lnTo>
                    <a:pt x="121" y="414"/>
                  </a:lnTo>
                  <a:lnTo>
                    <a:pt x="159" y="401"/>
                  </a:lnTo>
                  <a:lnTo>
                    <a:pt x="173" y="360"/>
                  </a:lnTo>
                  <a:lnTo>
                    <a:pt x="200" y="349"/>
                  </a:lnTo>
                  <a:lnTo>
                    <a:pt x="240" y="336"/>
                  </a:lnTo>
                  <a:lnTo>
                    <a:pt x="173" y="322"/>
                  </a:lnTo>
                  <a:lnTo>
                    <a:pt x="121" y="282"/>
                  </a:lnTo>
                  <a:lnTo>
                    <a:pt x="121" y="241"/>
                  </a:lnTo>
                  <a:lnTo>
                    <a:pt x="146" y="215"/>
                  </a:lnTo>
                  <a:lnTo>
                    <a:pt x="186" y="215"/>
                  </a:lnTo>
                  <a:lnTo>
                    <a:pt x="186" y="174"/>
                  </a:lnTo>
                  <a:lnTo>
                    <a:pt x="146" y="161"/>
                  </a:lnTo>
                  <a:lnTo>
                    <a:pt x="146" y="134"/>
                  </a:lnTo>
                  <a:lnTo>
                    <a:pt x="173" y="121"/>
                  </a:lnTo>
                  <a:lnTo>
                    <a:pt x="227" y="134"/>
                  </a:lnTo>
                  <a:lnTo>
                    <a:pt x="253" y="147"/>
                  </a:lnTo>
                  <a:lnTo>
                    <a:pt x="280" y="134"/>
                  </a:lnTo>
                  <a:lnTo>
                    <a:pt x="321" y="161"/>
                  </a:lnTo>
                  <a:lnTo>
                    <a:pt x="347" y="134"/>
                  </a:lnTo>
                  <a:lnTo>
                    <a:pt x="374" y="121"/>
                  </a:lnTo>
                  <a:lnTo>
                    <a:pt x="388" y="94"/>
                  </a:lnTo>
                  <a:lnTo>
                    <a:pt x="347" y="94"/>
                  </a:lnTo>
                  <a:lnTo>
                    <a:pt x="321" y="80"/>
                  </a:lnTo>
                  <a:lnTo>
                    <a:pt x="347" y="67"/>
                  </a:lnTo>
                  <a:lnTo>
                    <a:pt x="361" y="40"/>
                  </a:lnTo>
                  <a:lnTo>
                    <a:pt x="401" y="13"/>
                  </a:lnTo>
                  <a:lnTo>
                    <a:pt x="440" y="0"/>
                  </a:lnTo>
                  <a:lnTo>
                    <a:pt x="466" y="27"/>
                  </a:lnTo>
                  <a:lnTo>
                    <a:pt x="480" y="0"/>
                  </a:lnTo>
                  <a:lnTo>
                    <a:pt x="520" y="0"/>
                  </a:lnTo>
                  <a:lnTo>
                    <a:pt x="534" y="27"/>
                  </a:lnTo>
                  <a:lnTo>
                    <a:pt x="493" y="53"/>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27" name="Freeform 134">
              <a:extLst>
                <a:ext uri="{FF2B5EF4-FFF2-40B4-BE49-F238E27FC236}">
                  <a16:creationId xmlns:a16="http://schemas.microsoft.com/office/drawing/2014/main" id="{6FD28773-F5C6-D742-AACA-C9FC9651403F}"/>
                </a:ext>
              </a:extLst>
            </p:cNvPr>
            <p:cNvSpPr>
              <a:spLocks/>
            </p:cNvSpPr>
            <p:nvPr/>
          </p:nvSpPr>
          <p:spPr bwMode="gray">
            <a:xfrm>
              <a:off x="1569" y="2214"/>
              <a:ext cx="135" cy="114"/>
            </a:xfrm>
            <a:custGeom>
              <a:avLst/>
              <a:gdLst>
                <a:gd name="T0" fmla="*/ 31 w 269"/>
                <a:gd name="T1" fmla="*/ 4 h 228"/>
                <a:gd name="T2" fmla="*/ 41 w 269"/>
                <a:gd name="T3" fmla="*/ 0 h 228"/>
                <a:gd name="T4" fmla="*/ 47 w 269"/>
                <a:gd name="T5" fmla="*/ 0 h 228"/>
                <a:gd name="T6" fmla="*/ 54 w 269"/>
                <a:gd name="T7" fmla="*/ 0 h 228"/>
                <a:gd name="T8" fmla="*/ 61 w 269"/>
                <a:gd name="T9" fmla="*/ 7 h 228"/>
                <a:gd name="T10" fmla="*/ 57 w 269"/>
                <a:gd name="T11" fmla="*/ 17 h 228"/>
                <a:gd name="T12" fmla="*/ 68 w 269"/>
                <a:gd name="T13" fmla="*/ 27 h 228"/>
                <a:gd name="T14" fmla="*/ 68 w 269"/>
                <a:gd name="T15" fmla="*/ 41 h 228"/>
                <a:gd name="T16" fmla="*/ 64 w 269"/>
                <a:gd name="T17" fmla="*/ 51 h 228"/>
                <a:gd name="T18" fmla="*/ 57 w 269"/>
                <a:gd name="T19" fmla="*/ 54 h 228"/>
                <a:gd name="T20" fmla="*/ 47 w 269"/>
                <a:gd name="T21" fmla="*/ 57 h 228"/>
                <a:gd name="T22" fmla="*/ 44 w 269"/>
                <a:gd name="T23" fmla="*/ 54 h 228"/>
                <a:gd name="T24" fmla="*/ 34 w 269"/>
                <a:gd name="T25" fmla="*/ 54 h 228"/>
                <a:gd name="T26" fmla="*/ 34 w 269"/>
                <a:gd name="T27" fmla="*/ 47 h 228"/>
                <a:gd name="T28" fmla="*/ 27 w 269"/>
                <a:gd name="T29" fmla="*/ 34 h 228"/>
                <a:gd name="T30" fmla="*/ 20 w 269"/>
                <a:gd name="T31" fmla="*/ 37 h 228"/>
                <a:gd name="T32" fmla="*/ 10 w 269"/>
                <a:gd name="T33" fmla="*/ 47 h 228"/>
                <a:gd name="T34" fmla="*/ 4 w 269"/>
                <a:gd name="T35" fmla="*/ 34 h 228"/>
                <a:gd name="T36" fmla="*/ 0 w 269"/>
                <a:gd name="T37" fmla="*/ 24 h 228"/>
                <a:gd name="T38" fmla="*/ 10 w 269"/>
                <a:gd name="T39" fmla="*/ 24 h 228"/>
                <a:gd name="T40" fmla="*/ 7 w 269"/>
                <a:gd name="T41" fmla="*/ 17 h 228"/>
                <a:gd name="T42" fmla="*/ 14 w 269"/>
                <a:gd name="T43" fmla="*/ 21 h 228"/>
                <a:gd name="T44" fmla="*/ 17 w 269"/>
                <a:gd name="T45" fmla="*/ 14 h 228"/>
                <a:gd name="T46" fmla="*/ 31 w 269"/>
                <a:gd name="T47" fmla="*/ 4 h 2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28"/>
                <a:gd name="T74" fmla="*/ 269 w 269"/>
                <a:gd name="T75" fmla="*/ 228 h 2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28">
                  <a:moveTo>
                    <a:pt x="121" y="13"/>
                  </a:moveTo>
                  <a:lnTo>
                    <a:pt x="161" y="0"/>
                  </a:lnTo>
                  <a:lnTo>
                    <a:pt x="188" y="0"/>
                  </a:lnTo>
                  <a:lnTo>
                    <a:pt x="215" y="0"/>
                  </a:lnTo>
                  <a:lnTo>
                    <a:pt x="242" y="27"/>
                  </a:lnTo>
                  <a:lnTo>
                    <a:pt x="228" y="67"/>
                  </a:lnTo>
                  <a:lnTo>
                    <a:pt x="269" y="107"/>
                  </a:lnTo>
                  <a:lnTo>
                    <a:pt x="269" y="161"/>
                  </a:lnTo>
                  <a:lnTo>
                    <a:pt x="255" y="201"/>
                  </a:lnTo>
                  <a:lnTo>
                    <a:pt x="228" y="215"/>
                  </a:lnTo>
                  <a:lnTo>
                    <a:pt x="188" y="228"/>
                  </a:lnTo>
                  <a:lnTo>
                    <a:pt x="175" y="215"/>
                  </a:lnTo>
                  <a:lnTo>
                    <a:pt x="134" y="215"/>
                  </a:lnTo>
                  <a:lnTo>
                    <a:pt x="134" y="188"/>
                  </a:lnTo>
                  <a:lnTo>
                    <a:pt x="107" y="134"/>
                  </a:lnTo>
                  <a:lnTo>
                    <a:pt x="80" y="148"/>
                  </a:lnTo>
                  <a:lnTo>
                    <a:pt x="40" y="188"/>
                  </a:lnTo>
                  <a:lnTo>
                    <a:pt x="13" y="134"/>
                  </a:lnTo>
                  <a:lnTo>
                    <a:pt x="0" y="94"/>
                  </a:lnTo>
                  <a:lnTo>
                    <a:pt x="40" y="94"/>
                  </a:lnTo>
                  <a:lnTo>
                    <a:pt x="27" y="67"/>
                  </a:lnTo>
                  <a:lnTo>
                    <a:pt x="54" y="81"/>
                  </a:lnTo>
                  <a:lnTo>
                    <a:pt x="67" y="54"/>
                  </a:lnTo>
                  <a:lnTo>
                    <a:pt x="121" y="13"/>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29" name="Freeform 135">
              <a:extLst>
                <a:ext uri="{FF2B5EF4-FFF2-40B4-BE49-F238E27FC236}">
                  <a16:creationId xmlns:a16="http://schemas.microsoft.com/office/drawing/2014/main" id="{E17783CA-4B1B-394F-B5EB-6061B3C16953}"/>
                </a:ext>
              </a:extLst>
            </p:cNvPr>
            <p:cNvSpPr>
              <a:spLocks/>
            </p:cNvSpPr>
            <p:nvPr/>
          </p:nvSpPr>
          <p:spPr bwMode="gray">
            <a:xfrm>
              <a:off x="1601" y="1920"/>
              <a:ext cx="470" cy="788"/>
            </a:xfrm>
            <a:custGeom>
              <a:avLst/>
              <a:gdLst>
                <a:gd name="T0" fmla="*/ 87 w 939"/>
                <a:gd name="T1" fmla="*/ 354 h 1577"/>
                <a:gd name="T2" fmla="*/ 50 w 939"/>
                <a:gd name="T3" fmla="*/ 351 h 1577"/>
                <a:gd name="T4" fmla="*/ 13 w 939"/>
                <a:gd name="T5" fmla="*/ 381 h 1577"/>
                <a:gd name="T6" fmla="*/ 16 w 939"/>
                <a:gd name="T7" fmla="*/ 395 h 1577"/>
                <a:gd name="T8" fmla="*/ 57 w 939"/>
                <a:gd name="T9" fmla="*/ 391 h 1577"/>
                <a:gd name="T10" fmla="*/ 100 w 939"/>
                <a:gd name="T11" fmla="*/ 381 h 1577"/>
                <a:gd name="T12" fmla="*/ 164 w 939"/>
                <a:gd name="T13" fmla="*/ 381 h 1577"/>
                <a:gd name="T14" fmla="*/ 221 w 939"/>
                <a:gd name="T15" fmla="*/ 361 h 1577"/>
                <a:gd name="T16" fmla="*/ 201 w 939"/>
                <a:gd name="T17" fmla="*/ 351 h 1577"/>
                <a:gd name="T18" fmla="*/ 231 w 939"/>
                <a:gd name="T19" fmla="*/ 318 h 1577"/>
                <a:gd name="T20" fmla="*/ 211 w 939"/>
                <a:gd name="T21" fmla="*/ 284 h 1577"/>
                <a:gd name="T22" fmla="*/ 197 w 939"/>
                <a:gd name="T23" fmla="*/ 278 h 1577"/>
                <a:gd name="T24" fmla="*/ 191 w 939"/>
                <a:gd name="T25" fmla="*/ 241 h 1577"/>
                <a:gd name="T26" fmla="*/ 167 w 939"/>
                <a:gd name="T27" fmla="*/ 201 h 1577"/>
                <a:gd name="T28" fmla="*/ 150 w 939"/>
                <a:gd name="T29" fmla="*/ 141 h 1577"/>
                <a:gd name="T30" fmla="*/ 111 w 939"/>
                <a:gd name="T31" fmla="*/ 121 h 1577"/>
                <a:gd name="T32" fmla="*/ 137 w 939"/>
                <a:gd name="T33" fmla="*/ 111 h 1577"/>
                <a:gd name="T34" fmla="*/ 164 w 939"/>
                <a:gd name="T35" fmla="*/ 74 h 1577"/>
                <a:gd name="T36" fmla="*/ 147 w 939"/>
                <a:gd name="T37" fmla="*/ 54 h 1577"/>
                <a:gd name="T38" fmla="*/ 124 w 939"/>
                <a:gd name="T39" fmla="*/ 47 h 1577"/>
                <a:gd name="T40" fmla="*/ 137 w 939"/>
                <a:gd name="T41" fmla="*/ 27 h 1577"/>
                <a:gd name="T42" fmla="*/ 114 w 939"/>
                <a:gd name="T43" fmla="*/ 7 h 1577"/>
                <a:gd name="T44" fmla="*/ 97 w 939"/>
                <a:gd name="T45" fmla="*/ 17 h 1577"/>
                <a:gd name="T46" fmla="*/ 80 w 939"/>
                <a:gd name="T47" fmla="*/ 34 h 1577"/>
                <a:gd name="T48" fmla="*/ 74 w 939"/>
                <a:gd name="T49" fmla="*/ 60 h 1577"/>
                <a:gd name="T50" fmla="*/ 63 w 939"/>
                <a:gd name="T51" fmla="*/ 34 h 1577"/>
                <a:gd name="T52" fmla="*/ 61 w 939"/>
                <a:gd name="T53" fmla="*/ 37 h 1577"/>
                <a:gd name="T54" fmla="*/ 60 w 939"/>
                <a:gd name="T55" fmla="*/ 43 h 1577"/>
                <a:gd name="T56" fmla="*/ 53 w 939"/>
                <a:gd name="T57" fmla="*/ 41 h 1577"/>
                <a:gd name="T58" fmla="*/ 63 w 939"/>
                <a:gd name="T59" fmla="*/ 67 h 1577"/>
                <a:gd name="T60" fmla="*/ 57 w 939"/>
                <a:gd name="T61" fmla="*/ 91 h 1577"/>
                <a:gd name="T62" fmla="*/ 67 w 939"/>
                <a:gd name="T63" fmla="*/ 94 h 1577"/>
                <a:gd name="T64" fmla="*/ 63 w 939"/>
                <a:gd name="T65" fmla="*/ 111 h 1577"/>
                <a:gd name="T66" fmla="*/ 50 w 939"/>
                <a:gd name="T67" fmla="*/ 147 h 1577"/>
                <a:gd name="T68" fmla="*/ 67 w 939"/>
                <a:gd name="T69" fmla="*/ 124 h 1577"/>
                <a:gd name="T70" fmla="*/ 80 w 939"/>
                <a:gd name="T71" fmla="*/ 138 h 1577"/>
                <a:gd name="T72" fmla="*/ 63 w 939"/>
                <a:gd name="T73" fmla="*/ 171 h 1577"/>
                <a:gd name="T74" fmla="*/ 87 w 939"/>
                <a:gd name="T75" fmla="*/ 181 h 1577"/>
                <a:gd name="T76" fmla="*/ 117 w 939"/>
                <a:gd name="T77" fmla="*/ 177 h 1577"/>
                <a:gd name="T78" fmla="*/ 107 w 939"/>
                <a:gd name="T79" fmla="*/ 208 h 1577"/>
                <a:gd name="T80" fmla="*/ 111 w 939"/>
                <a:gd name="T81" fmla="*/ 228 h 1577"/>
                <a:gd name="T82" fmla="*/ 104 w 939"/>
                <a:gd name="T83" fmla="*/ 254 h 1577"/>
                <a:gd name="T84" fmla="*/ 67 w 939"/>
                <a:gd name="T85" fmla="*/ 261 h 1577"/>
                <a:gd name="T86" fmla="*/ 67 w 939"/>
                <a:gd name="T87" fmla="*/ 268 h 1577"/>
                <a:gd name="T88" fmla="*/ 60 w 939"/>
                <a:gd name="T89" fmla="*/ 298 h 1577"/>
                <a:gd name="T90" fmla="*/ 33 w 939"/>
                <a:gd name="T91" fmla="*/ 311 h 1577"/>
                <a:gd name="T92" fmla="*/ 53 w 939"/>
                <a:gd name="T93" fmla="*/ 318 h 1577"/>
                <a:gd name="T94" fmla="*/ 74 w 939"/>
                <a:gd name="T95" fmla="*/ 338 h 1577"/>
                <a:gd name="T96" fmla="*/ 107 w 939"/>
                <a:gd name="T97" fmla="*/ 328 h 15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39"/>
                <a:gd name="T148" fmla="*/ 0 h 1577"/>
                <a:gd name="T149" fmla="*/ 939 w 939"/>
                <a:gd name="T150" fmla="*/ 1577 h 15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39" h="1577">
                  <a:moveTo>
                    <a:pt x="444" y="1310"/>
                  </a:moveTo>
                  <a:lnTo>
                    <a:pt x="403" y="1349"/>
                  </a:lnTo>
                  <a:lnTo>
                    <a:pt x="363" y="1376"/>
                  </a:lnTo>
                  <a:lnTo>
                    <a:pt x="350" y="1416"/>
                  </a:lnTo>
                  <a:lnTo>
                    <a:pt x="309" y="1389"/>
                  </a:lnTo>
                  <a:lnTo>
                    <a:pt x="269" y="1376"/>
                  </a:lnTo>
                  <a:lnTo>
                    <a:pt x="215" y="1376"/>
                  </a:lnTo>
                  <a:lnTo>
                    <a:pt x="202" y="1403"/>
                  </a:lnTo>
                  <a:lnTo>
                    <a:pt x="161" y="1416"/>
                  </a:lnTo>
                  <a:lnTo>
                    <a:pt x="161" y="1443"/>
                  </a:lnTo>
                  <a:lnTo>
                    <a:pt x="121" y="1470"/>
                  </a:lnTo>
                  <a:lnTo>
                    <a:pt x="54" y="1524"/>
                  </a:lnTo>
                  <a:lnTo>
                    <a:pt x="14" y="1524"/>
                  </a:lnTo>
                  <a:lnTo>
                    <a:pt x="0" y="1537"/>
                  </a:lnTo>
                  <a:lnTo>
                    <a:pt x="40" y="1537"/>
                  </a:lnTo>
                  <a:lnTo>
                    <a:pt x="67" y="1577"/>
                  </a:lnTo>
                  <a:lnTo>
                    <a:pt x="94" y="1537"/>
                  </a:lnTo>
                  <a:lnTo>
                    <a:pt x="188" y="1524"/>
                  </a:lnTo>
                  <a:lnTo>
                    <a:pt x="215" y="1537"/>
                  </a:lnTo>
                  <a:lnTo>
                    <a:pt x="229" y="1564"/>
                  </a:lnTo>
                  <a:lnTo>
                    <a:pt x="255" y="1550"/>
                  </a:lnTo>
                  <a:lnTo>
                    <a:pt x="282" y="1510"/>
                  </a:lnTo>
                  <a:lnTo>
                    <a:pt x="350" y="1497"/>
                  </a:lnTo>
                  <a:lnTo>
                    <a:pt x="403" y="1524"/>
                  </a:lnTo>
                  <a:lnTo>
                    <a:pt x="457" y="1537"/>
                  </a:lnTo>
                  <a:lnTo>
                    <a:pt x="497" y="1510"/>
                  </a:lnTo>
                  <a:lnTo>
                    <a:pt x="565" y="1510"/>
                  </a:lnTo>
                  <a:lnTo>
                    <a:pt x="657" y="1524"/>
                  </a:lnTo>
                  <a:lnTo>
                    <a:pt x="724" y="1537"/>
                  </a:lnTo>
                  <a:lnTo>
                    <a:pt x="804" y="1524"/>
                  </a:lnTo>
                  <a:lnTo>
                    <a:pt x="858" y="1497"/>
                  </a:lnTo>
                  <a:lnTo>
                    <a:pt x="885" y="1443"/>
                  </a:lnTo>
                  <a:lnTo>
                    <a:pt x="818" y="1443"/>
                  </a:lnTo>
                  <a:lnTo>
                    <a:pt x="764" y="1416"/>
                  </a:lnTo>
                  <a:lnTo>
                    <a:pt x="737" y="1403"/>
                  </a:lnTo>
                  <a:lnTo>
                    <a:pt x="804" y="1403"/>
                  </a:lnTo>
                  <a:lnTo>
                    <a:pt x="831" y="1376"/>
                  </a:lnTo>
                  <a:lnTo>
                    <a:pt x="885" y="1337"/>
                  </a:lnTo>
                  <a:lnTo>
                    <a:pt x="912" y="1297"/>
                  </a:lnTo>
                  <a:lnTo>
                    <a:pt x="925" y="1270"/>
                  </a:lnTo>
                  <a:lnTo>
                    <a:pt x="939" y="1230"/>
                  </a:lnTo>
                  <a:lnTo>
                    <a:pt x="925" y="1190"/>
                  </a:lnTo>
                  <a:lnTo>
                    <a:pt x="885" y="1149"/>
                  </a:lnTo>
                  <a:lnTo>
                    <a:pt x="845" y="1136"/>
                  </a:lnTo>
                  <a:lnTo>
                    <a:pt x="804" y="1136"/>
                  </a:lnTo>
                  <a:lnTo>
                    <a:pt x="791" y="1176"/>
                  </a:lnTo>
                  <a:lnTo>
                    <a:pt x="764" y="1149"/>
                  </a:lnTo>
                  <a:lnTo>
                    <a:pt x="791" y="1109"/>
                  </a:lnTo>
                  <a:lnTo>
                    <a:pt x="791" y="1055"/>
                  </a:lnTo>
                  <a:lnTo>
                    <a:pt x="737" y="1002"/>
                  </a:lnTo>
                  <a:lnTo>
                    <a:pt x="778" y="1002"/>
                  </a:lnTo>
                  <a:lnTo>
                    <a:pt x="764" y="961"/>
                  </a:lnTo>
                  <a:lnTo>
                    <a:pt x="764" y="923"/>
                  </a:lnTo>
                  <a:lnTo>
                    <a:pt x="737" y="869"/>
                  </a:lnTo>
                  <a:lnTo>
                    <a:pt x="710" y="815"/>
                  </a:lnTo>
                  <a:lnTo>
                    <a:pt x="670" y="802"/>
                  </a:lnTo>
                  <a:lnTo>
                    <a:pt x="657" y="721"/>
                  </a:lnTo>
                  <a:lnTo>
                    <a:pt x="643" y="668"/>
                  </a:lnTo>
                  <a:lnTo>
                    <a:pt x="643" y="614"/>
                  </a:lnTo>
                  <a:lnTo>
                    <a:pt x="603" y="562"/>
                  </a:lnTo>
                  <a:lnTo>
                    <a:pt x="565" y="522"/>
                  </a:lnTo>
                  <a:lnTo>
                    <a:pt x="524" y="522"/>
                  </a:lnTo>
                  <a:lnTo>
                    <a:pt x="457" y="508"/>
                  </a:lnTo>
                  <a:lnTo>
                    <a:pt x="444" y="481"/>
                  </a:lnTo>
                  <a:lnTo>
                    <a:pt x="511" y="508"/>
                  </a:lnTo>
                  <a:lnTo>
                    <a:pt x="538" y="481"/>
                  </a:lnTo>
                  <a:lnTo>
                    <a:pt x="565" y="481"/>
                  </a:lnTo>
                  <a:lnTo>
                    <a:pt x="551" y="441"/>
                  </a:lnTo>
                  <a:lnTo>
                    <a:pt x="589" y="401"/>
                  </a:lnTo>
                  <a:lnTo>
                    <a:pt x="616" y="374"/>
                  </a:lnTo>
                  <a:lnTo>
                    <a:pt x="657" y="320"/>
                  </a:lnTo>
                  <a:lnTo>
                    <a:pt x="657" y="293"/>
                  </a:lnTo>
                  <a:lnTo>
                    <a:pt x="684" y="280"/>
                  </a:lnTo>
                  <a:lnTo>
                    <a:pt x="684" y="226"/>
                  </a:lnTo>
                  <a:lnTo>
                    <a:pt x="643" y="213"/>
                  </a:lnTo>
                  <a:lnTo>
                    <a:pt x="589" y="213"/>
                  </a:lnTo>
                  <a:lnTo>
                    <a:pt x="551" y="199"/>
                  </a:lnTo>
                  <a:lnTo>
                    <a:pt x="511" y="199"/>
                  </a:lnTo>
                  <a:lnTo>
                    <a:pt x="457" y="199"/>
                  </a:lnTo>
                  <a:lnTo>
                    <a:pt x="497" y="188"/>
                  </a:lnTo>
                  <a:lnTo>
                    <a:pt x="511" y="161"/>
                  </a:lnTo>
                  <a:lnTo>
                    <a:pt x="457" y="161"/>
                  </a:lnTo>
                  <a:lnTo>
                    <a:pt x="511" y="134"/>
                  </a:lnTo>
                  <a:lnTo>
                    <a:pt x="551" y="107"/>
                  </a:lnTo>
                  <a:lnTo>
                    <a:pt x="589" y="67"/>
                  </a:lnTo>
                  <a:lnTo>
                    <a:pt x="603" y="27"/>
                  </a:lnTo>
                  <a:lnTo>
                    <a:pt x="538" y="27"/>
                  </a:lnTo>
                  <a:lnTo>
                    <a:pt x="457" y="27"/>
                  </a:lnTo>
                  <a:lnTo>
                    <a:pt x="430" y="0"/>
                  </a:lnTo>
                  <a:lnTo>
                    <a:pt x="417" y="0"/>
                  </a:lnTo>
                  <a:lnTo>
                    <a:pt x="390" y="40"/>
                  </a:lnTo>
                  <a:lnTo>
                    <a:pt x="390" y="67"/>
                  </a:lnTo>
                  <a:lnTo>
                    <a:pt x="376" y="67"/>
                  </a:lnTo>
                  <a:lnTo>
                    <a:pt x="350" y="107"/>
                  </a:lnTo>
                  <a:lnTo>
                    <a:pt x="363" y="121"/>
                  </a:lnTo>
                  <a:lnTo>
                    <a:pt x="323" y="134"/>
                  </a:lnTo>
                  <a:lnTo>
                    <a:pt x="296" y="161"/>
                  </a:lnTo>
                  <a:lnTo>
                    <a:pt x="296" y="188"/>
                  </a:lnTo>
                  <a:lnTo>
                    <a:pt x="309" y="213"/>
                  </a:lnTo>
                  <a:lnTo>
                    <a:pt x="296" y="240"/>
                  </a:lnTo>
                  <a:lnTo>
                    <a:pt x="255" y="199"/>
                  </a:lnTo>
                  <a:lnTo>
                    <a:pt x="269" y="161"/>
                  </a:lnTo>
                  <a:lnTo>
                    <a:pt x="255" y="134"/>
                  </a:lnTo>
                  <a:lnTo>
                    <a:pt x="254" y="134"/>
                  </a:lnTo>
                  <a:lnTo>
                    <a:pt x="252" y="136"/>
                  </a:lnTo>
                  <a:lnTo>
                    <a:pt x="250" y="138"/>
                  </a:lnTo>
                  <a:lnTo>
                    <a:pt x="248" y="140"/>
                  </a:lnTo>
                  <a:lnTo>
                    <a:pt x="246" y="146"/>
                  </a:lnTo>
                  <a:lnTo>
                    <a:pt x="244" y="153"/>
                  </a:lnTo>
                  <a:lnTo>
                    <a:pt x="242" y="161"/>
                  </a:lnTo>
                  <a:lnTo>
                    <a:pt x="242" y="167"/>
                  </a:lnTo>
                  <a:lnTo>
                    <a:pt x="242" y="171"/>
                  </a:lnTo>
                  <a:lnTo>
                    <a:pt x="242" y="172"/>
                  </a:lnTo>
                  <a:lnTo>
                    <a:pt x="242" y="174"/>
                  </a:lnTo>
                  <a:lnTo>
                    <a:pt x="215" y="161"/>
                  </a:lnTo>
                  <a:lnTo>
                    <a:pt x="202" y="188"/>
                  </a:lnTo>
                  <a:lnTo>
                    <a:pt x="215" y="213"/>
                  </a:lnTo>
                  <a:lnTo>
                    <a:pt x="242" y="240"/>
                  </a:lnTo>
                  <a:lnTo>
                    <a:pt x="255" y="267"/>
                  </a:lnTo>
                  <a:lnTo>
                    <a:pt x="282" y="280"/>
                  </a:lnTo>
                  <a:lnTo>
                    <a:pt x="269" y="307"/>
                  </a:lnTo>
                  <a:lnTo>
                    <a:pt x="229" y="320"/>
                  </a:lnTo>
                  <a:lnTo>
                    <a:pt x="229" y="361"/>
                  </a:lnTo>
                  <a:lnTo>
                    <a:pt x="188" y="374"/>
                  </a:lnTo>
                  <a:lnTo>
                    <a:pt x="202" y="401"/>
                  </a:lnTo>
                  <a:lnTo>
                    <a:pt x="242" y="387"/>
                  </a:lnTo>
                  <a:lnTo>
                    <a:pt x="269" y="374"/>
                  </a:lnTo>
                  <a:lnTo>
                    <a:pt x="309" y="347"/>
                  </a:lnTo>
                  <a:lnTo>
                    <a:pt x="296" y="387"/>
                  </a:lnTo>
                  <a:lnTo>
                    <a:pt x="269" y="414"/>
                  </a:lnTo>
                  <a:lnTo>
                    <a:pt x="255" y="441"/>
                  </a:lnTo>
                  <a:lnTo>
                    <a:pt x="229" y="481"/>
                  </a:lnTo>
                  <a:lnTo>
                    <a:pt x="242" y="508"/>
                  </a:lnTo>
                  <a:lnTo>
                    <a:pt x="215" y="549"/>
                  </a:lnTo>
                  <a:lnTo>
                    <a:pt x="202" y="587"/>
                  </a:lnTo>
                  <a:lnTo>
                    <a:pt x="229" y="600"/>
                  </a:lnTo>
                  <a:lnTo>
                    <a:pt x="242" y="574"/>
                  </a:lnTo>
                  <a:lnTo>
                    <a:pt x="255" y="522"/>
                  </a:lnTo>
                  <a:lnTo>
                    <a:pt x="269" y="495"/>
                  </a:lnTo>
                  <a:lnTo>
                    <a:pt x="296" y="481"/>
                  </a:lnTo>
                  <a:lnTo>
                    <a:pt x="336" y="481"/>
                  </a:lnTo>
                  <a:lnTo>
                    <a:pt x="323" y="508"/>
                  </a:lnTo>
                  <a:lnTo>
                    <a:pt x="323" y="549"/>
                  </a:lnTo>
                  <a:lnTo>
                    <a:pt x="336" y="587"/>
                  </a:lnTo>
                  <a:lnTo>
                    <a:pt x="309" y="614"/>
                  </a:lnTo>
                  <a:lnTo>
                    <a:pt x="269" y="654"/>
                  </a:lnTo>
                  <a:lnTo>
                    <a:pt x="255" y="681"/>
                  </a:lnTo>
                  <a:lnTo>
                    <a:pt x="269" y="708"/>
                  </a:lnTo>
                  <a:lnTo>
                    <a:pt x="282" y="694"/>
                  </a:lnTo>
                  <a:lnTo>
                    <a:pt x="309" y="721"/>
                  </a:lnTo>
                  <a:lnTo>
                    <a:pt x="350" y="721"/>
                  </a:lnTo>
                  <a:lnTo>
                    <a:pt x="376" y="721"/>
                  </a:lnTo>
                  <a:lnTo>
                    <a:pt x="417" y="708"/>
                  </a:lnTo>
                  <a:lnTo>
                    <a:pt x="430" y="694"/>
                  </a:lnTo>
                  <a:lnTo>
                    <a:pt x="470" y="708"/>
                  </a:lnTo>
                  <a:lnTo>
                    <a:pt x="430" y="721"/>
                  </a:lnTo>
                  <a:lnTo>
                    <a:pt x="417" y="748"/>
                  </a:lnTo>
                  <a:lnTo>
                    <a:pt x="390" y="775"/>
                  </a:lnTo>
                  <a:lnTo>
                    <a:pt x="430" y="829"/>
                  </a:lnTo>
                  <a:lnTo>
                    <a:pt x="430" y="856"/>
                  </a:lnTo>
                  <a:lnTo>
                    <a:pt x="484" y="856"/>
                  </a:lnTo>
                  <a:lnTo>
                    <a:pt x="470" y="896"/>
                  </a:lnTo>
                  <a:lnTo>
                    <a:pt x="444" y="909"/>
                  </a:lnTo>
                  <a:lnTo>
                    <a:pt x="457" y="950"/>
                  </a:lnTo>
                  <a:lnTo>
                    <a:pt x="430" y="961"/>
                  </a:lnTo>
                  <a:lnTo>
                    <a:pt x="430" y="1002"/>
                  </a:lnTo>
                  <a:lnTo>
                    <a:pt x="417" y="1015"/>
                  </a:lnTo>
                  <a:lnTo>
                    <a:pt x="376" y="1002"/>
                  </a:lnTo>
                  <a:lnTo>
                    <a:pt x="336" y="1002"/>
                  </a:lnTo>
                  <a:lnTo>
                    <a:pt x="296" y="1002"/>
                  </a:lnTo>
                  <a:lnTo>
                    <a:pt x="269" y="1042"/>
                  </a:lnTo>
                  <a:lnTo>
                    <a:pt x="242" y="1055"/>
                  </a:lnTo>
                  <a:lnTo>
                    <a:pt x="229" y="1082"/>
                  </a:lnTo>
                  <a:lnTo>
                    <a:pt x="255" y="1082"/>
                  </a:lnTo>
                  <a:lnTo>
                    <a:pt x="269" y="1069"/>
                  </a:lnTo>
                  <a:lnTo>
                    <a:pt x="296" y="1082"/>
                  </a:lnTo>
                  <a:lnTo>
                    <a:pt x="296" y="1122"/>
                  </a:lnTo>
                  <a:lnTo>
                    <a:pt x="269" y="1163"/>
                  </a:lnTo>
                  <a:lnTo>
                    <a:pt x="242" y="1190"/>
                  </a:lnTo>
                  <a:lnTo>
                    <a:pt x="215" y="1203"/>
                  </a:lnTo>
                  <a:lnTo>
                    <a:pt x="161" y="1216"/>
                  </a:lnTo>
                  <a:lnTo>
                    <a:pt x="121" y="1216"/>
                  </a:lnTo>
                  <a:lnTo>
                    <a:pt x="135" y="1243"/>
                  </a:lnTo>
                  <a:lnTo>
                    <a:pt x="121" y="1257"/>
                  </a:lnTo>
                  <a:lnTo>
                    <a:pt x="148" y="1284"/>
                  </a:lnTo>
                  <a:lnTo>
                    <a:pt x="188" y="1284"/>
                  </a:lnTo>
                  <a:lnTo>
                    <a:pt x="215" y="1270"/>
                  </a:lnTo>
                  <a:lnTo>
                    <a:pt x="242" y="1297"/>
                  </a:lnTo>
                  <a:lnTo>
                    <a:pt x="255" y="1310"/>
                  </a:lnTo>
                  <a:lnTo>
                    <a:pt x="269" y="1310"/>
                  </a:lnTo>
                  <a:lnTo>
                    <a:pt x="296" y="1349"/>
                  </a:lnTo>
                  <a:lnTo>
                    <a:pt x="336" y="1362"/>
                  </a:lnTo>
                  <a:lnTo>
                    <a:pt x="350" y="1349"/>
                  </a:lnTo>
                  <a:lnTo>
                    <a:pt x="376" y="1337"/>
                  </a:lnTo>
                  <a:lnTo>
                    <a:pt x="430" y="1310"/>
                  </a:lnTo>
                  <a:lnTo>
                    <a:pt x="444" y="131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0" name="Freeform 136">
              <a:extLst>
                <a:ext uri="{FF2B5EF4-FFF2-40B4-BE49-F238E27FC236}">
                  <a16:creationId xmlns:a16="http://schemas.microsoft.com/office/drawing/2014/main" id="{8A03722A-AEFC-074E-BB19-7745D7B44DC2}"/>
                </a:ext>
              </a:extLst>
            </p:cNvPr>
            <p:cNvSpPr>
              <a:spLocks/>
            </p:cNvSpPr>
            <p:nvPr/>
          </p:nvSpPr>
          <p:spPr bwMode="gray">
            <a:xfrm>
              <a:off x="1722" y="2402"/>
              <a:ext cx="34" cy="27"/>
            </a:xfrm>
            <a:custGeom>
              <a:avLst/>
              <a:gdLst>
                <a:gd name="T0" fmla="*/ 7 w 67"/>
                <a:gd name="T1" fmla="*/ 0 h 54"/>
                <a:gd name="T2" fmla="*/ 0 w 67"/>
                <a:gd name="T3" fmla="*/ 7 h 54"/>
                <a:gd name="T4" fmla="*/ 7 w 67"/>
                <a:gd name="T5" fmla="*/ 14 h 54"/>
                <a:gd name="T6" fmla="*/ 17 w 67"/>
                <a:gd name="T7" fmla="*/ 7 h 54"/>
                <a:gd name="T8" fmla="*/ 7 w 67"/>
                <a:gd name="T9" fmla="*/ 0 h 54"/>
                <a:gd name="T10" fmla="*/ 0 60000 65536"/>
                <a:gd name="T11" fmla="*/ 0 60000 65536"/>
                <a:gd name="T12" fmla="*/ 0 60000 65536"/>
                <a:gd name="T13" fmla="*/ 0 60000 65536"/>
                <a:gd name="T14" fmla="*/ 0 60000 65536"/>
                <a:gd name="T15" fmla="*/ 0 w 67"/>
                <a:gd name="T16" fmla="*/ 0 h 54"/>
                <a:gd name="T17" fmla="*/ 67 w 67"/>
                <a:gd name="T18" fmla="*/ 54 h 54"/>
              </a:gdLst>
              <a:ahLst/>
              <a:cxnLst>
                <a:cxn ang="T10">
                  <a:pos x="T0" y="T1"/>
                </a:cxn>
                <a:cxn ang="T11">
                  <a:pos x="T2" y="T3"/>
                </a:cxn>
                <a:cxn ang="T12">
                  <a:pos x="T4" y="T5"/>
                </a:cxn>
                <a:cxn ang="T13">
                  <a:pos x="T6" y="T7"/>
                </a:cxn>
                <a:cxn ang="T14">
                  <a:pos x="T8" y="T9"/>
                </a:cxn>
              </a:cxnLst>
              <a:rect l="T15" t="T16" r="T17" b="T18"/>
              <a:pathLst>
                <a:path w="67" h="54">
                  <a:moveTo>
                    <a:pt x="27" y="0"/>
                  </a:moveTo>
                  <a:lnTo>
                    <a:pt x="0" y="27"/>
                  </a:lnTo>
                  <a:lnTo>
                    <a:pt x="27" y="54"/>
                  </a:lnTo>
                  <a:lnTo>
                    <a:pt x="67" y="27"/>
                  </a:lnTo>
                  <a:lnTo>
                    <a:pt x="27" y="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1" name="Freeform 137">
              <a:extLst>
                <a:ext uri="{FF2B5EF4-FFF2-40B4-BE49-F238E27FC236}">
                  <a16:creationId xmlns:a16="http://schemas.microsoft.com/office/drawing/2014/main" id="{0A7E515F-2A25-DF43-B8DE-41EC56450D9E}"/>
                </a:ext>
              </a:extLst>
            </p:cNvPr>
            <p:cNvSpPr>
              <a:spLocks/>
            </p:cNvSpPr>
            <p:nvPr/>
          </p:nvSpPr>
          <p:spPr bwMode="gray">
            <a:xfrm>
              <a:off x="1736" y="2316"/>
              <a:ext cx="26" cy="26"/>
            </a:xfrm>
            <a:custGeom>
              <a:avLst/>
              <a:gdLst>
                <a:gd name="T0" fmla="*/ 7 w 54"/>
                <a:gd name="T1" fmla="*/ 0 h 54"/>
                <a:gd name="T2" fmla="*/ 0 w 54"/>
                <a:gd name="T3" fmla="*/ 7 h 54"/>
                <a:gd name="T4" fmla="*/ 0 w 54"/>
                <a:gd name="T5" fmla="*/ 14 h 54"/>
                <a:gd name="T6" fmla="*/ 14 w 54"/>
                <a:gd name="T7" fmla="*/ 7 h 54"/>
                <a:gd name="T8" fmla="*/ 14 w 54"/>
                <a:gd name="T9" fmla="*/ 0 h 54"/>
                <a:gd name="T10" fmla="*/ 7 w 54"/>
                <a:gd name="T11" fmla="*/ 0 h 54"/>
                <a:gd name="T12" fmla="*/ 0 60000 65536"/>
                <a:gd name="T13" fmla="*/ 0 60000 65536"/>
                <a:gd name="T14" fmla="*/ 0 60000 65536"/>
                <a:gd name="T15" fmla="*/ 0 60000 65536"/>
                <a:gd name="T16" fmla="*/ 0 60000 65536"/>
                <a:gd name="T17" fmla="*/ 0 60000 65536"/>
                <a:gd name="T18" fmla="*/ 0 w 54"/>
                <a:gd name="T19" fmla="*/ 0 h 54"/>
                <a:gd name="T20" fmla="*/ 54 w 54"/>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4" h="54">
                  <a:moveTo>
                    <a:pt x="27" y="0"/>
                  </a:moveTo>
                  <a:lnTo>
                    <a:pt x="0" y="27"/>
                  </a:lnTo>
                  <a:lnTo>
                    <a:pt x="0" y="54"/>
                  </a:lnTo>
                  <a:lnTo>
                    <a:pt x="54" y="27"/>
                  </a:lnTo>
                  <a:lnTo>
                    <a:pt x="54" y="0"/>
                  </a:lnTo>
                  <a:lnTo>
                    <a:pt x="27" y="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2" name="Freeform 138">
              <a:extLst>
                <a:ext uri="{FF2B5EF4-FFF2-40B4-BE49-F238E27FC236}">
                  <a16:creationId xmlns:a16="http://schemas.microsoft.com/office/drawing/2014/main" id="{6D4417D1-F8BE-B74F-8C72-06E49B5AB2C6}"/>
                </a:ext>
              </a:extLst>
            </p:cNvPr>
            <p:cNvSpPr>
              <a:spLocks/>
            </p:cNvSpPr>
            <p:nvPr/>
          </p:nvSpPr>
          <p:spPr bwMode="gray">
            <a:xfrm>
              <a:off x="1857" y="2683"/>
              <a:ext cx="26" cy="20"/>
            </a:xfrm>
            <a:custGeom>
              <a:avLst/>
              <a:gdLst>
                <a:gd name="T0" fmla="*/ 0 w 54"/>
                <a:gd name="T1" fmla="*/ 0 h 40"/>
                <a:gd name="T2" fmla="*/ 14 w 54"/>
                <a:gd name="T3" fmla="*/ 0 h 40"/>
                <a:gd name="T4" fmla="*/ 14 w 54"/>
                <a:gd name="T5" fmla="*/ 6 h 40"/>
                <a:gd name="T6" fmla="*/ 7 w 54"/>
                <a:gd name="T7" fmla="*/ 10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0"/>
                  </a:moveTo>
                  <a:lnTo>
                    <a:pt x="54" y="0"/>
                  </a:lnTo>
                  <a:lnTo>
                    <a:pt x="54" y="26"/>
                  </a:lnTo>
                  <a:lnTo>
                    <a:pt x="27" y="40"/>
                  </a:lnTo>
                  <a:lnTo>
                    <a:pt x="0" y="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3" name="Freeform 139">
              <a:extLst>
                <a:ext uri="{FF2B5EF4-FFF2-40B4-BE49-F238E27FC236}">
                  <a16:creationId xmlns:a16="http://schemas.microsoft.com/office/drawing/2014/main" id="{E73DA9A5-1E33-8448-A1E3-2372EFB5C2C2}"/>
                </a:ext>
              </a:extLst>
            </p:cNvPr>
            <p:cNvSpPr>
              <a:spLocks/>
            </p:cNvSpPr>
            <p:nvPr/>
          </p:nvSpPr>
          <p:spPr bwMode="gray">
            <a:xfrm>
              <a:off x="1670" y="1914"/>
              <a:ext cx="73" cy="120"/>
            </a:xfrm>
            <a:custGeom>
              <a:avLst/>
              <a:gdLst>
                <a:gd name="T0" fmla="*/ 37 w 147"/>
                <a:gd name="T1" fmla="*/ 14 h 242"/>
                <a:gd name="T2" fmla="*/ 37 w 147"/>
                <a:gd name="T3" fmla="*/ 0 h 242"/>
                <a:gd name="T4" fmla="*/ 24 w 147"/>
                <a:gd name="T5" fmla="*/ 11 h 242"/>
                <a:gd name="T6" fmla="*/ 14 w 147"/>
                <a:gd name="T7" fmla="*/ 11 h 242"/>
                <a:gd name="T8" fmla="*/ 17 w 147"/>
                <a:gd name="T9" fmla="*/ 21 h 242"/>
                <a:gd name="T10" fmla="*/ 14 w 147"/>
                <a:gd name="T11" fmla="*/ 30 h 242"/>
                <a:gd name="T12" fmla="*/ 0 w 147"/>
                <a:gd name="T13" fmla="*/ 34 h 242"/>
                <a:gd name="T14" fmla="*/ 0 w 147"/>
                <a:gd name="T15" fmla="*/ 47 h 242"/>
                <a:gd name="T16" fmla="*/ 0 w 147"/>
                <a:gd name="T17" fmla="*/ 61 h 242"/>
                <a:gd name="T18" fmla="*/ 7 w 147"/>
                <a:gd name="T19" fmla="*/ 41 h 242"/>
                <a:gd name="T20" fmla="*/ 14 w 147"/>
                <a:gd name="T21" fmla="*/ 34 h 242"/>
                <a:gd name="T22" fmla="*/ 27 w 147"/>
                <a:gd name="T23" fmla="*/ 24 h 242"/>
                <a:gd name="T24" fmla="*/ 30 w 147"/>
                <a:gd name="T25" fmla="*/ 17 h 242"/>
                <a:gd name="T26" fmla="*/ 37 w 147"/>
                <a:gd name="T27" fmla="*/ 14 h 2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242"/>
                <a:gd name="T44" fmla="*/ 147 w 147"/>
                <a:gd name="T45" fmla="*/ 242 h 2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242">
                  <a:moveTo>
                    <a:pt x="147" y="54"/>
                  </a:moveTo>
                  <a:lnTo>
                    <a:pt x="147" y="0"/>
                  </a:lnTo>
                  <a:lnTo>
                    <a:pt x="94" y="41"/>
                  </a:lnTo>
                  <a:lnTo>
                    <a:pt x="53" y="41"/>
                  </a:lnTo>
                  <a:lnTo>
                    <a:pt x="67" y="81"/>
                  </a:lnTo>
                  <a:lnTo>
                    <a:pt x="53" y="121"/>
                  </a:lnTo>
                  <a:lnTo>
                    <a:pt x="0" y="135"/>
                  </a:lnTo>
                  <a:lnTo>
                    <a:pt x="0" y="188"/>
                  </a:lnTo>
                  <a:lnTo>
                    <a:pt x="0" y="242"/>
                  </a:lnTo>
                  <a:lnTo>
                    <a:pt x="26" y="162"/>
                  </a:lnTo>
                  <a:lnTo>
                    <a:pt x="53" y="135"/>
                  </a:lnTo>
                  <a:lnTo>
                    <a:pt x="107" y="94"/>
                  </a:lnTo>
                  <a:lnTo>
                    <a:pt x="120" y="67"/>
                  </a:lnTo>
                  <a:lnTo>
                    <a:pt x="147" y="54"/>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5" name="Freeform 140">
              <a:extLst>
                <a:ext uri="{FF2B5EF4-FFF2-40B4-BE49-F238E27FC236}">
                  <a16:creationId xmlns:a16="http://schemas.microsoft.com/office/drawing/2014/main" id="{18A50818-F565-784B-825B-139ADEC1EBA3}"/>
                </a:ext>
              </a:extLst>
            </p:cNvPr>
            <p:cNvSpPr>
              <a:spLocks/>
            </p:cNvSpPr>
            <p:nvPr/>
          </p:nvSpPr>
          <p:spPr bwMode="gray">
            <a:xfrm>
              <a:off x="1898" y="1880"/>
              <a:ext cx="47" cy="48"/>
            </a:xfrm>
            <a:custGeom>
              <a:avLst/>
              <a:gdLst>
                <a:gd name="T0" fmla="*/ 13 w 94"/>
                <a:gd name="T1" fmla="*/ 0 h 94"/>
                <a:gd name="T2" fmla="*/ 3 w 94"/>
                <a:gd name="T3" fmla="*/ 6 h 94"/>
                <a:gd name="T4" fmla="*/ 0 w 94"/>
                <a:gd name="T5" fmla="*/ 17 h 94"/>
                <a:gd name="T6" fmla="*/ 6 w 94"/>
                <a:gd name="T7" fmla="*/ 24 h 94"/>
                <a:gd name="T8" fmla="*/ 11 w 94"/>
                <a:gd name="T9" fmla="*/ 10 h 94"/>
                <a:gd name="T10" fmla="*/ 24 w 94"/>
                <a:gd name="T11" fmla="*/ 3 h 94"/>
                <a:gd name="T12" fmla="*/ 13 w 94"/>
                <a:gd name="T13" fmla="*/ 0 h 94"/>
                <a:gd name="T14" fmla="*/ 0 60000 65536"/>
                <a:gd name="T15" fmla="*/ 0 60000 65536"/>
                <a:gd name="T16" fmla="*/ 0 60000 65536"/>
                <a:gd name="T17" fmla="*/ 0 60000 65536"/>
                <a:gd name="T18" fmla="*/ 0 60000 65536"/>
                <a:gd name="T19" fmla="*/ 0 60000 65536"/>
                <a:gd name="T20" fmla="*/ 0 60000 65536"/>
                <a:gd name="T21" fmla="*/ 0 w 94"/>
                <a:gd name="T22" fmla="*/ 0 h 94"/>
                <a:gd name="T23" fmla="*/ 94 w 94"/>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94">
                  <a:moveTo>
                    <a:pt x="54" y="0"/>
                  </a:moveTo>
                  <a:lnTo>
                    <a:pt x="14" y="27"/>
                  </a:lnTo>
                  <a:lnTo>
                    <a:pt x="0" y="67"/>
                  </a:lnTo>
                  <a:lnTo>
                    <a:pt x="27" y="94"/>
                  </a:lnTo>
                  <a:lnTo>
                    <a:pt x="41" y="40"/>
                  </a:lnTo>
                  <a:lnTo>
                    <a:pt x="94" y="14"/>
                  </a:lnTo>
                  <a:lnTo>
                    <a:pt x="54" y="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7" name="Freeform 141">
              <a:extLst>
                <a:ext uri="{FF2B5EF4-FFF2-40B4-BE49-F238E27FC236}">
                  <a16:creationId xmlns:a16="http://schemas.microsoft.com/office/drawing/2014/main" id="{337144B8-DADB-3A48-90CB-AA3AF81852E1}"/>
                </a:ext>
              </a:extLst>
            </p:cNvPr>
            <p:cNvSpPr>
              <a:spLocks/>
            </p:cNvSpPr>
            <p:nvPr/>
          </p:nvSpPr>
          <p:spPr bwMode="gray">
            <a:xfrm>
              <a:off x="1089" y="3384"/>
              <a:ext cx="314" cy="480"/>
            </a:xfrm>
            <a:custGeom>
              <a:avLst/>
              <a:gdLst>
                <a:gd name="T0" fmla="*/ 66 w 628"/>
                <a:gd name="T1" fmla="*/ 3 h 962"/>
                <a:gd name="T2" fmla="*/ 63 w 628"/>
                <a:gd name="T3" fmla="*/ 43 h 962"/>
                <a:gd name="T4" fmla="*/ 50 w 628"/>
                <a:gd name="T5" fmla="*/ 73 h 962"/>
                <a:gd name="T6" fmla="*/ 46 w 628"/>
                <a:gd name="T7" fmla="*/ 76 h 962"/>
                <a:gd name="T8" fmla="*/ 23 w 628"/>
                <a:gd name="T9" fmla="*/ 113 h 962"/>
                <a:gd name="T10" fmla="*/ 16 w 628"/>
                <a:gd name="T11" fmla="*/ 117 h 962"/>
                <a:gd name="T12" fmla="*/ 6 w 628"/>
                <a:gd name="T13" fmla="*/ 143 h 962"/>
                <a:gd name="T14" fmla="*/ 13 w 628"/>
                <a:gd name="T15" fmla="*/ 146 h 962"/>
                <a:gd name="T16" fmla="*/ 23 w 628"/>
                <a:gd name="T17" fmla="*/ 140 h 962"/>
                <a:gd name="T18" fmla="*/ 23 w 628"/>
                <a:gd name="T19" fmla="*/ 150 h 962"/>
                <a:gd name="T20" fmla="*/ 13 w 628"/>
                <a:gd name="T21" fmla="*/ 153 h 962"/>
                <a:gd name="T22" fmla="*/ 10 w 628"/>
                <a:gd name="T23" fmla="*/ 160 h 962"/>
                <a:gd name="T24" fmla="*/ 27 w 628"/>
                <a:gd name="T25" fmla="*/ 160 h 962"/>
                <a:gd name="T26" fmla="*/ 20 w 628"/>
                <a:gd name="T27" fmla="*/ 176 h 962"/>
                <a:gd name="T28" fmla="*/ 23 w 628"/>
                <a:gd name="T29" fmla="*/ 183 h 962"/>
                <a:gd name="T30" fmla="*/ 13 w 628"/>
                <a:gd name="T31" fmla="*/ 213 h 962"/>
                <a:gd name="T32" fmla="*/ 0 w 628"/>
                <a:gd name="T33" fmla="*/ 226 h 962"/>
                <a:gd name="T34" fmla="*/ 16 w 628"/>
                <a:gd name="T35" fmla="*/ 226 h 962"/>
                <a:gd name="T36" fmla="*/ 33 w 628"/>
                <a:gd name="T37" fmla="*/ 233 h 962"/>
                <a:gd name="T38" fmla="*/ 46 w 628"/>
                <a:gd name="T39" fmla="*/ 240 h 962"/>
                <a:gd name="T40" fmla="*/ 60 w 628"/>
                <a:gd name="T41" fmla="*/ 233 h 962"/>
                <a:gd name="T42" fmla="*/ 63 w 628"/>
                <a:gd name="T43" fmla="*/ 233 h 962"/>
                <a:gd name="T44" fmla="*/ 63 w 628"/>
                <a:gd name="T45" fmla="*/ 213 h 962"/>
                <a:gd name="T46" fmla="*/ 66 w 628"/>
                <a:gd name="T47" fmla="*/ 206 h 962"/>
                <a:gd name="T48" fmla="*/ 73 w 628"/>
                <a:gd name="T49" fmla="*/ 200 h 962"/>
                <a:gd name="T50" fmla="*/ 80 w 628"/>
                <a:gd name="T51" fmla="*/ 197 h 962"/>
                <a:gd name="T52" fmla="*/ 86 w 628"/>
                <a:gd name="T53" fmla="*/ 200 h 962"/>
                <a:gd name="T54" fmla="*/ 93 w 628"/>
                <a:gd name="T55" fmla="*/ 190 h 962"/>
                <a:gd name="T56" fmla="*/ 83 w 628"/>
                <a:gd name="T57" fmla="*/ 190 h 962"/>
                <a:gd name="T58" fmla="*/ 80 w 628"/>
                <a:gd name="T59" fmla="*/ 173 h 962"/>
                <a:gd name="T60" fmla="*/ 83 w 628"/>
                <a:gd name="T61" fmla="*/ 163 h 962"/>
                <a:gd name="T62" fmla="*/ 93 w 628"/>
                <a:gd name="T63" fmla="*/ 160 h 962"/>
                <a:gd name="T64" fmla="*/ 100 w 628"/>
                <a:gd name="T65" fmla="*/ 150 h 962"/>
                <a:gd name="T66" fmla="*/ 93 w 628"/>
                <a:gd name="T67" fmla="*/ 140 h 962"/>
                <a:gd name="T68" fmla="*/ 90 w 628"/>
                <a:gd name="T69" fmla="*/ 129 h 962"/>
                <a:gd name="T70" fmla="*/ 86 w 628"/>
                <a:gd name="T71" fmla="*/ 120 h 962"/>
                <a:gd name="T72" fmla="*/ 93 w 628"/>
                <a:gd name="T73" fmla="*/ 120 h 962"/>
                <a:gd name="T74" fmla="*/ 103 w 628"/>
                <a:gd name="T75" fmla="*/ 120 h 962"/>
                <a:gd name="T76" fmla="*/ 113 w 628"/>
                <a:gd name="T77" fmla="*/ 110 h 962"/>
                <a:gd name="T78" fmla="*/ 110 w 628"/>
                <a:gd name="T79" fmla="*/ 103 h 962"/>
                <a:gd name="T80" fmla="*/ 110 w 628"/>
                <a:gd name="T81" fmla="*/ 93 h 962"/>
                <a:gd name="T82" fmla="*/ 123 w 628"/>
                <a:gd name="T83" fmla="*/ 93 h 962"/>
                <a:gd name="T84" fmla="*/ 123 w 628"/>
                <a:gd name="T85" fmla="*/ 73 h 962"/>
                <a:gd name="T86" fmla="*/ 123 w 628"/>
                <a:gd name="T87" fmla="*/ 63 h 962"/>
                <a:gd name="T88" fmla="*/ 129 w 628"/>
                <a:gd name="T89" fmla="*/ 53 h 962"/>
                <a:gd name="T90" fmla="*/ 136 w 628"/>
                <a:gd name="T91" fmla="*/ 53 h 962"/>
                <a:gd name="T92" fmla="*/ 146 w 628"/>
                <a:gd name="T93" fmla="*/ 50 h 962"/>
                <a:gd name="T94" fmla="*/ 156 w 628"/>
                <a:gd name="T95" fmla="*/ 40 h 962"/>
                <a:gd name="T96" fmla="*/ 150 w 628"/>
                <a:gd name="T97" fmla="*/ 37 h 962"/>
                <a:gd name="T98" fmla="*/ 143 w 628"/>
                <a:gd name="T99" fmla="*/ 37 h 962"/>
                <a:gd name="T100" fmla="*/ 146 w 628"/>
                <a:gd name="T101" fmla="*/ 27 h 962"/>
                <a:gd name="T102" fmla="*/ 140 w 628"/>
                <a:gd name="T103" fmla="*/ 17 h 962"/>
                <a:gd name="T104" fmla="*/ 126 w 628"/>
                <a:gd name="T105" fmla="*/ 13 h 962"/>
                <a:gd name="T106" fmla="*/ 120 w 628"/>
                <a:gd name="T107" fmla="*/ 20 h 962"/>
                <a:gd name="T108" fmla="*/ 110 w 628"/>
                <a:gd name="T109" fmla="*/ 20 h 962"/>
                <a:gd name="T110" fmla="*/ 106 w 628"/>
                <a:gd name="T111" fmla="*/ 13 h 962"/>
                <a:gd name="T112" fmla="*/ 90 w 628"/>
                <a:gd name="T113" fmla="*/ 13 h 962"/>
                <a:gd name="T114" fmla="*/ 90 w 628"/>
                <a:gd name="T115" fmla="*/ 6 h 962"/>
                <a:gd name="T116" fmla="*/ 96 w 628"/>
                <a:gd name="T117" fmla="*/ 3 h 962"/>
                <a:gd name="T118" fmla="*/ 93 w 628"/>
                <a:gd name="T119" fmla="*/ 0 h 962"/>
                <a:gd name="T120" fmla="*/ 76 w 628"/>
                <a:gd name="T121" fmla="*/ 0 h 962"/>
                <a:gd name="T122" fmla="*/ 66 w 628"/>
                <a:gd name="T123" fmla="*/ 3 h 9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
                <a:gd name="T187" fmla="*/ 0 h 962"/>
                <a:gd name="T188" fmla="*/ 628 w 628"/>
                <a:gd name="T189" fmla="*/ 962 h 9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 h="962">
                  <a:moveTo>
                    <a:pt x="267" y="14"/>
                  </a:moveTo>
                  <a:lnTo>
                    <a:pt x="254" y="173"/>
                  </a:lnTo>
                  <a:lnTo>
                    <a:pt x="200" y="294"/>
                  </a:lnTo>
                  <a:lnTo>
                    <a:pt x="186" y="307"/>
                  </a:lnTo>
                  <a:lnTo>
                    <a:pt x="94" y="455"/>
                  </a:lnTo>
                  <a:lnTo>
                    <a:pt x="67" y="469"/>
                  </a:lnTo>
                  <a:lnTo>
                    <a:pt x="27" y="574"/>
                  </a:lnTo>
                  <a:lnTo>
                    <a:pt x="54" y="588"/>
                  </a:lnTo>
                  <a:lnTo>
                    <a:pt x="94" y="561"/>
                  </a:lnTo>
                  <a:lnTo>
                    <a:pt x="94" y="601"/>
                  </a:lnTo>
                  <a:lnTo>
                    <a:pt x="54" y="614"/>
                  </a:lnTo>
                  <a:lnTo>
                    <a:pt x="40" y="641"/>
                  </a:lnTo>
                  <a:lnTo>
                    <a:pt x="108" y="641"/>
                  </a:lnTo>
                  <a:lnTo>
                    <a:pt x="81" y="708"/>
                  </a:lnTo>
                  <a:lnTo>
                    <a:pt x="94" y="735"/>
                  </a:lnTo>
                  <a:lnTo>
                    <a:pt x="54" y="854"/>
                  </a:lnTo>
                  <a:lnTo>
                    <a:pt x="0" y="908"/>
                  </a:lnTo>
                  <a:lnTo>
                    <a:pt x="67" y="908"/>
                  </a:lnTo>
                  <a:lnTo>
                    <a:pt x="134" y="935"/>
                  </a:lnTo>
                  <a:lnTo>
                    <a:pt x="186" y="962"/>
                  </a:lnTo>
                  <a:lnTo>
                    <a:pt x="240" y="935"/>
                  </a:lnTo>
                  <a:lnTo>
                    <a:pt x="254" y="935"/>
                  </a:lnTo>
                  <a:lnTo>
                    <a:pt x="254" y="854"/>
                  </a:lnTo>
                  <a:lnTo>
                    <a:pt x="267" y="827"/>
                  </a:lnTo>
                  <a:lnTo>
                    <a:pt x="294" y="803"/>
                  </a:lnTo>
                  <a:lnTo>
                    <a:pt x="321" y="789"/>
                  </a:lnTo>
                  <a:lnTo>
                    <a:pt x="348" y="803"/>
                  </a:lnTo>
                  <a:lnTo>
                    <a:pt x="374" y="762"/>
                  </a:lnTo>
                  <a:lnTo>
                    <a:pt x="334" y="762"/>
                  </a:lnTo>
                  <a:lnTo>
                    <a:pt x="321" y="695"/>
                  </a:lnTo>
                  <a:lnTo>
                    <a:pt x="334" y="655"/>
                  </a:lnTo>
                  <a:lnTo>
                    <a:pt x="374" y="641"/>
                  </a:lnTo>
                  <a:lnTo>
                    <a:pt x="401" y="601"/>
                  </a:lnTo>
                  <a:lnTo>
                    <a:pt x="374" y="561"/>
                  </a:lnTo>
                  <a:lnTo>
                    <a:pt x="361" y="520"/>
                  </a:lnTo>
                  <a:lnTo>
                    <a:pt x="348" y="482"/>
                  </a:lnTo>
                  <a:lnTo>
                    <a:pt x="374" y="482"/>
                  </a:lnTo>
                  <a:lnTo>
                    <a:pt x="415" y="482"/>
                  </a:lnTo>
                  <a:lnTo>
                    <a:pt x="455" y="442"/>
                  </a:lnTo>
                  <a:lnTo>
                    <a:pt x="442" y="415"/>
                  </a:lnTo>
                  <a:lnTo>
                    <a:pt x="442" y="375"/>
                  </a:lnTo>
                  <a:lnTo>
                    <a:pt x="493" y="375"/>
                  </a:lnTo>
                  <a:lnTo>
                    <a:pt x="493" y="294"/>
                  </a:lnTo>
                  <a:lnTo>
                    <a:pt x="493" y="254"/>
                  </a:lnTo>
                  <a:lnTo>
                    <a:pt x="520" y="213"/>
                  </a:lnTo>
                  <a:lnTo>
                    <a:pt x="547" y="213"/>
                  </a:lnTo>
                  <a:lnTo>
                    <a:pt x="588" y="200"/>
                  </a:lnTo>
                  <a:lnTo>
                    <a:pt x="628" y="162"/>
                  </a:lnTo>
                  <a:lnTo>
                    <a:pt x="601" y="148"/>
                  </a:lnTo>
                  <a:lnTo>
                    <a:pt x="574" y="148"/>
                  </a:lnTo>
                  <a:lnTo>
                    <a:pt x="588" y="108"/>
                  </a:lnTo>
                  <a:lnTo>
                    <a:pt x="561" y="68"/>
                  </a:lnTo>
                  <a:lnTo>
                    <a:pt x="507" y="54"/>
                  </a:lnTo>
                  <a:lnTo>
                    <a:pt x="482" y="81"/>
                  </a:lnTo>
                  <a:lnTo>
                    <a:pt x="442" y="81"/>
                  </a:lnTo>
                  <a:lnTo>
                    <a:pt x="428" y="54"/>
                  </a:lnTo>
                  <a:lnTo>
                    <a:pt x="361" y="54"/>
                  </a:lnTo>
                  <a:lnTo>
                    <a:pt x="361" y="27"/>
                  </a:lnTo>
                  <a:lnTo>
                    <a:pt x="388" y="14"/>
                  </a:lnTo>
                  <a:lnTo>
                    <a:pt x="374" y="0"/>
                  </a:lnTo>
                  <a:lnTo>
                    <a:pt x="307" y="0"/>
                  </a:lnTo>
                  <a:lnTo>
                    <a:pt x="267" y="14"/>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8" name="Freeform 142">
              <a:extLst>
                <a:ext uri="{FF2B5EF4-FFF2-40B4-BE49-F238E27FC236}">
                  <a16:creationId xmlns:a16="http://schemas.microsoft.com/office/drawing/2014/main" id="{7656F067-3367-F040-A9E2-4BAB04956798}"/>
                </a:ext>
              </a:extLst>
            </p:cNvPr>
            <p:cNvSpPr>
              <a:spLocks/>
            </p:cNvSpPr>
            <p:nvPr/>
          </p:nvSpPr>
          <p:spPr bwMode="gray">
            <a:xfrm>
              <a:off x="1623" y="2675"/>
              <a:ext cx="802" cy="821"/>
            </a:xfrm>
            <a:custGeom>
              <a:avLst/>
              <a:gdLst>
                <a:gd name="T0" fmla="*/ 228 w 1605"/>
                <a:gd name="T1" fmla="*/ 367 h 1645"/>
                <a:gd name="T2" fmla="*/ 288 w 1605"/>
                <a:gd name="T3" fmla="*/ 364 h 1645"/>
                <a:gd name="T4" fmla="*/ 345 w 1605"/>
                <a:gd name="T5" fmla="*/ 374 h 1645"/>
                <a:gd name="T6" fmla="*/ 382 w 1605"/>
                <a:gd name="T7" fmla="*/ 337 h 1645"/>
                <a:gd name="T8" fmla="*/ 351 w 1605"/>
                <a:gd name="T9" fmla="*/ 324 h 1645"/>
                <a:gd name="T10" fmla="*/ 345 w 1605"/>
                <a:gd name="T11" fmla="*/ 287 h 1645"/>
                <a:gd name="T12" fmla="*/ 355 w 1605"/>
                <a:gd name="T13" fmla="*/ 257 h 1645"/>
                <a:gd name="T14" fmla="*/ 355 w 1605"/>
                <a:gd name="T15" fmla="*/ 230 h 1645"/>
                <a:gd name="T16" fmla="*/ 328 w 1605"/>
                <a:gd name="T17" fmla="*/ 241 h 1645"/>
                <a:gd name="T18" fmla="*/ 334 w 1605"/>
                <a:gd name="T19" fmla="*/ 217 h 1645"/>
                <a:gd name="T20" fmla="*/ 355 w 1605"/>
                <a:gd name="T21" fmla="*/ 193 h 1645"/>
                <a:gd name="T22" fmla="*/ 368 w 1605"/>
                <a:gd name="T23" fmla="*/ 177 h 1645"/>
                <a:gd name="T24" fmla="*/ 378 w 1605"/>
                <a:gd name="T25" fmla="*/ 164 h 1645"/>
                <a:gd name="T26" fmla="*/ 392 w 1605"/>
                <a:gd name="T27" fmla="*/ 130 h 1645"/>
                <a:gd name="T28" fmla="*/ 392 w 1605"/>
                <a:gd name="T29" fmla="*/ 107 h 1645"/>
                <a:gd name="T30" fmla="*/ 365 w 1605"/>
                <a:gd name="T31" fmla="*/ 100 h 1645"/>
                <a:gd name="T32" fmla="*/ 334 w 1605"/>
                <a:gd name="T33" fmla="*/ 83 h 1645"/>
                <a:gd name="T34" fmla="*/ 308 w 1605"/>
                <a:gd name="T35" fmla="*/ 70 h 1645"/>
                <a:gd name="T36" fmla="*/ 298 w 1605"/>
                <a:gd name="T37" fmla="*/ 57 h 1645"/>
                <a:gd name="T38" fmla="*/ 281 w 1605"/>
                <a:gd name="T39" fmla="*/ 40 h 1645"/>
                <a:gd name="T40" fmla="*/ 258 w 1605"/>
                <a:gd name="T41" fmla="*/ 27 h 1645"/>
                <a:gd name="T42" fmla="*/ 251 w 1605"/>
                <a:gd name="T43" fmla="*/ 20 h 1645"/>
                <a:gd name="T44" fmla="*/ 244 w 1605"/>
                <a:gd name="T45" fmla="*/ 0 h 1645"/>
                <a:gd name="T46" fmla="*/ 211 w 1605"/>
                <a:gd name="T47" fmla="*/ 16 h 1645"/>
                <a:gd name="T48" fmla="*/ 161 w 1605"/>
                <a:gd name="T49" fmla="*/ 60 h 1645"/>
                <a:gd name="T50" fmla="*/ 138 w 1605"/>
                <a:gd name="T51" fmla="*/ 70 h 1645"/>
                <a:gd name="T52" fmla="*/ 107 w 1605"/>
                <a:gd name="T53" fmla="*/ 50 h 1645"/>
                <a:gd name="T54" fmla="*/ 101 w 1605"/>
                <a:gd name="T55" fmla="*/ 74 h 1645"/>
                <a:gd name="T56" fmla="*/ 74 w 1605"/>
                <a:gd name="T57" fmla="*/ 93 h 1645"/>
                <a:gd name="T58" fmla="*/ 44 w 1605"/>
                <a:gd name="T59" fmla="*/ 80 h 1645"/>
                <a:gd name="T60" fmla="*/ 24 w 1605"/>
                <a:gd name="T61" fmla="*/ 83 h 1645"/>
                <a:gd name="T62" fmla="*/ 14 w 1605"/>
                <a:gd name="T63" fmla="*/ 100 h 1645"/>
                <a:gd name="T64" fmla="*/ 11 w 1605"/>
                <a:gd name="T65" fmla="*/ 123 h 1645"/>
                <a:gd name="T66" fmla="*/ 44 w 1605"/>
                <a:gd name="T67" fmla="*/ 140 h 1645"/>
                <a:gd name="T68" fmla="*/ 81 w 1605"/>
                <a:gd name="T69" fmla="*/ 173 h 1645"/>
                <a:gd name="T70" fmla="*/ 79 w 1605"/>
                <a:gd name="T71" fmla="*/ 174 h 1645"/>
                <a:gd name="T72" fmla="*/ 72 w 1605"/>
                <a:gd name="T73" fmla="*/ 178 h 1645"/>
                <a:gd name="T74" fmla="*/ 71 w 1605"/>
                <a:gd name="T75" fmla="*/ 180 h 1645"/>
                <a:gd name="T76" fmla="*/ 73 w 1605"/>
                <a:gd name="T77" fmla="*/ 186 h 1645"/>
                <a:gd name="T78" fmla="*/ 77 w 1605"/>
                <a:gd name="T79" fmla="*/ 195 h 1645"/>
                <a:gd name="T80" fmla="*/ 79 w 1605"/>
                <a:gd name="T81" fmla="*/ 198 h 1645"/>
                <a:gd name="T82" fmla="*/ 87 w 1605"/>
                <a:gd name="T83" fmla="*/ 205 h 1645"/>
                <a:gd name="T84" fmla="*/ 93 w 1605"/>
                <a:gd name="T85" fmla="*/ 209 h 1645"/>
                <a:gd name="T86" fmla="*/ 97 w 1605"/>
                <a:gd name="T87" fmla="*/ 220 h 1645"/>
                <a:gd name="T88" fmla="*/ 107 w 1605"/>
                <a:gd name="T89" fmla="*/ 260 h 1645"/>
                <a:gd name="T90" fmla="*/ 94 w 1605"/>
                <a:gd name="T91" fmla="*/ 251 h 1645"/>
                <a:gd name="T92" fmla="*/ 87 w 1605"/>
                <a:gd name="T93" fmla="*/ 284 h 1645"/>
                <a:gd name="T94" fmla="*/ 74 w 1605"/>
                <a:gd name="T95" fmla="*/ 314 h 1645"/>
                <a:gd name="T96" fmla="*/ 58 w 1605"/>
                <a:gd name="T97" fmla="*/ 341 h 1645"/>
                <a:gd name="T98" fmla="*/ 71 w 1605"/>
                <a:gd name="T99" fmla="*/ 357 h 1645"/>
                <a:gd name="T100" fmla="*/ 104 w 1605"/>
                <a:gd name="T101" fmla="*/ 374 h 1645"/>
                <a:gd name="T102" fmla="*/ 134 w 1605"/>
                <a:gd name="T103" fmla="*/ 377 h 1645"/>
                <a:gd name="T104" fmla="*/ 161 w 1605"/>
                <a:gd name="T105" fmla="*/ 391 h 1645"/>
                <a:gd name="T106" fmla="*/ 178 w 1605"/>
                <a:gd name="T107" fmla="*/ 401 h 1645"/>
                <a:gd name="T108" fmla="*/ 191 w 1605"/>
                <a:gd name="T109" fmla="*/ 404 h 1645"/>
                <a:gd name="T110" fmla="*/ 218 w 1605"/>
                <a:gd name="T111" fmla="*/ 404 h 16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05"/>
                <a:gd name="T169" fmla="*/ 0 h 1645"/>
                <a:gd name="T170" fmla="*/ 1605 w 1605"/>
                <a:gd name="T171" fmla="*/ 1645 h 16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05" h="1645">
                  <a:moveTo>
                    <a:pt x="870" y="1618"/>
                  </a:moveTo>
                  <a:lnTo>
                    <a:pt x="870" y="1591"/>
                  </a:lnTo>
                  <a:lnTo>
                    <a:pt x="870" y="1524"/>
                  </a:lnTo>
                  <a:lnTo>
                    <a:pt x="910" y="1470"/>
                  </a:lnTo>
                  <a:lnTo>
                    <a:pt x="951" y="1470"/>
                  </a:lnTo>
                  <a:lnTo>
                    <a:pt x="1029" y="1430"/>
                  </a:lnTo>
                  <a:lnTo>
                    <a:pt x="1110" y="1484"/>
                  </a:lnTo>
                  <a:lnTo>
                    <a:pt x="1150" y="1457"/>
                  </a:lnTo>
                  <a:lnTo>
                    <a:pt x="1204" y="1497"/>
                  </a:lnTo>
                  <a:lnTo>
                    <a:pt x="1271" y="1524"/>
                  </a:lnTo>
                  <a:lnTo>
                    <a:pt x="1325" y="1551"/>
                  </a:lnTo>
                  <a:lnTo>
                    <a:pt x="1377" y="1497"/>
                  </a:lnTo>
                  <a:lnTo>
                    <a:pt x="1484" y="1430"/>
                  </a:lnTo>
                  <a:lnTo>
                    <a:pt x="1498" y="1416"/>
                  </a:lnTo>
                  <a:lnTo>
                    <a:pt x="1498" y="1390"/>
                  </a:lnTo>
                  <a:lnTo>
                    <a:pt x="1525" y="1351"/>
                  </a:lnTo>
                  <a:lnTo>
                    <a:pt x="1498" y="1351"/>
                  </a:lnTo>
                  <a:lnTo>
                    <a:pt x="1484" y="1351"/>
                  </a:lnTo>
                  <a:lnTo>
                    <a:pt x="1431" y="1324"/>
                  </a:lnTo>
                  <a:lnTo>
                    <a:pt x="1404" y="1297"/>
                  </a:lnTo>
                  <a:lnTo>
                    <a:pt x="1431" y="1244"/>
                  </a:lnTo>
                  <a:lnTo>
                    <a:pt x="1431" y="1217"/>
                  </a:lnTo>
                  <a:lnTo>
                    <a:pt x="1404" y="1203"/>
                  </a:lnTo>
                  <a:lnTo>
                    <a:pt x="1377" y="1150"/>
                  </a:lnTo>
                  <a:lnTo>
                    <a:pt x="1444" y="1136"/>
                  </a:lnTo>
                  <a:lnTo>
                    <a:pt x="1457" y="1109"/>
                  </a:lnTo>
                  <a:lnTo>
                    <a:pt x="1444" y="1069"/>
                  </a:lnTo>
                  <a:lnTo>
                    <a:pt x="1417" y="1029"/>
                  </a:lnTo>
                  <a:lnTo>
                    <a:pt x="1444" y="1017"/>
                  </a:lnTo>
                  <a:lnTo>
                    <a:pt x="1444" y="990"/>
                  </a:lnTo>
                  <a:lnTo>
                    <a:pt x="1417" y="977"/>
                  </a:lnTo>
                  <a:lnTo>
                    <a:pt x="1417" y="923"/>
                  </a:lnTo>
                  <a:lnTo>
                    <a:pt x="1377" y="910"/>
                  </a:lnTo>
                  <a:lnTo>
                    <a:pt x="1350" y="937"/>
                  </a:lnTo>
                  <a:lnTo>
                    <a:pt x="1350" y="964"/>
                  </a:lnTo>
                  <a:lnTo>
                    <a:pt x="1311" y="964"/>
                  </a:lnTo>
                  <a:lnTo>
                    <a:pt x="1311" y="937"/>
                  </a:lnTo>
                  <a:lnTo>
                    <a:pt x="1336" y="923"/>
                  </a:lnTo>
                  <a:lnTo>
                    <a:pt x="1325" y="896"/>
                  </a:lnTo>
                  <a:lnTo>
                    <a:pt x="1336" y="869"/>
                  </a:lnTo>
                  <a:lnTo>
                    <a:pt x="1377" y="856"/>
                  </a:lnTo>
                  <a:lnTo>
                    <a:pt x="1390" y="829"/>
                  </a:lnTo>
                  <a:lnTo>
                    <a:pt x="1377" y="816"/>
                  </a:lnTo>
                  <a:lnTo>
                    <a:pt x="1417" y="775"/>
                  </a:lnTo>
                  <a:lnTo>
                    <a:pt x="1457" y="762"/>
                  </a:lnTo>
                  <a:lnTo>
                    <a:pt x="1444" y="735"/>
                  </a:lnTo>
                  <a:lnTo>
                    <a:pt x="1457" y="708"/>
                  </a:lnTo>
                  <a:lnTo>
                    <a:pt x="1471" y="708"/>
                  </a:lnTo>
                  <a:lnTo>
                    <a:pt x="1498" y="735"/>
                  </a:lnTo>
                  <a:lnTo>
                    <a:pt x="1525" y="722"/>
                  </a:lnTo>
                  <a:lnTo>
                    <a:pt x="1511" y="695"/>
                  </a:lnTo>
                  <a:lnTo>
                    <a:pt x="1511" y="656"/>
                  </a:lnTo>
                  <a:lnTo>
                    <a:pt x="1525" y="630"/>
                  </a:lnTo>
                  <a:lnTo>
                    <a:pt x="1538" y="589"/>
                  </a:lnTo>
                  <a:lnTo>
                    <a:pt x="1551" y="562"/>
                  </a:lnTo>
                  <a:lnTo>
                    <a:pt x="1565" y="522"/>
                  </a:lnTo>
                  <a:lnTo>
                    <a:pt x="1565" y="495"/>
                  </a:lnTo>
                  <a:lnTo>
                    <a:pt x="1605" y="468"/>
                  </a:lnTo>
                  <a:lnTo>
                    <a:pt x="1605" y="442"/>
                  </a:lnTo>
                  <a:lnTo>
                    <a:pt x="1565" y="428"/>
                  </a:lnTo>
                  <a:lnTo>
                    <a:pt x="1538" y="428"/>
                  </a:lnTo>
                  <a:lnTo>
                    <a:pt x="1525" y="401"/>
                  </a:lnTo>
                  <a:lnTo>
                    <a:pt x="1484" y="415"/>
                  </a:lnTo>
                  <a:lnTo>
                    <a:pt x="1457" y="401"/>
                  </a:lnTo>
                  <a:lnTo>
                    <a:pt x="1417" y="401"/>
                  </a:lnTo>
                  <a:lnTo>
                    <a:pt x="1417" y="374"/>
                  </a:lnTo>
                  <a:lnTo>
                    <a:pt x="1390" y="334"/>
                  </a:lnTo>
                  <a:lnTo>
                    <a:pt x="1336" y="334"/>
                  </a:lnTo>
                  <a:lnTo>
                    <a:pt x="1325" y="323"/>
                  </a:lnTo>
                  <a:lnTo>
                    <a:pt x="1298" y="323"/>
                  </a:lnTo>
                  <a:lnTo>
                    <a:pt x="1271" y="309"/>
                  </a:lnTo>
                  <a:lnTo>
                    <a:pt x="1231" y="282"/>
                  </a:lnTo>
                  <a:lnTo>
                    <a:pt x="1204" y="269"/>
                  </a:lnTo>
                  <a:lnTo>
                    <a:pt x="1231" y="202"/>
                  </a:lnTo>
                  <a:lnTo>
                    <a:pt x="1204" y="202"/>
                  </a:lnTo>
                  <a:lnTo>
                    <a:pt x="1191" y="229"/>
                  </a:lnTo>
                  <a:lnTo>
                    <a:pt x="1164" y="242"/>
                  </a:lnTo>
                  <a:lnTo>
                    <a:pt x="1123" y="229"/>
                  </a:lnTo>
                  <a:lnTo>
                    <a:pt x="1137" y="175"/>
                  </a:lnTo>
                  <a:lnTo>
                    <a:pt x="1123" y="161"/>
                  </a:lnTo>
                  <a:lnTo>
                    <a:pt x="1083" y="161"/>
                  </a:lnTo>
                  <a:lnTo>
                    <a:pt x="1070" y="121"/>
                  </a:lnTo>
                  <a:lnTo>
                    <a:pt x="1043" y="121"/>
                  </a:lnTo>
                  <a:lnTo>
                    <a:pt x="1029" y="108"/>
                  </a:lnTo>
                  <a:lnTo>
                    <a:pt x="1029" y="81"/>
                  </a:lnTo>
                  <a:lnTo>
                    <a:pt x="1016" y="67"/>
                  </a:lnTo>
                  <a:lnTo>
                    <a:pt x="1002" y="67"/>
                  </a:lnTo>
                  <a:lnTo>
                    <a:pt x="1002" y="81"/>
                  </a:lnTo>
                  <a:lnTo>
                    <a:pt x="976" y="81"/>
                  </a:lnTo>
                  <a:lnTo>
                    <a:pt x="964" y="54"/>
                  </a:lnTo>
                  <a:lnTo>
                    <a:pt x="976" y="14"/>
                  </a:lnTo>
                  <a:lnTo>
                    <a:pt x="976" y="0"/>
                  </a:lnTo>
                  <a:lnTo>
                    <a:pt x="964" y="0"/>
                  </a:lnTo>
                  <a:lnTo>
                    <a:pt x="910" y="14"/>
                  </a:lnTo>
                  <a:lnTo>
                    <a:pt x="870" y="0"/>
                  </a:lnTo>
                  <a:lnTo>
                    <a:pt x="843" y="67"/>
                  </a:lnTo>
                  <a:lnTo>
                    <a:pt x="830" y="134"/>
                  </a:lnTo>
                  <a:lnTo>
                    <a:pt x="816" y="161"/>
                  </a:lnTo>
                  <a:lnTo>
                    <a:pt x="709" y="202"/>
                  </a:lnTo>
                  <a:lnTo>
                    <a:pt x="642" y="242"/>
                  </a:lnTo>
                  <a:lnTo>
                    <a:pt x="628" y="255"/>
                  </a:lnTo>
                  <a:lnTo>
                    <a:pt x="655" y="282"/>
                  </a:lnTo>
                  <a:lnTo>
                    <a:pt x="603" y="296"/>
                  </a:lnTo>
                  <a:lnTo>
                    <a:pt x="549" y="282"/>
                  </a:lnTo>
                  <a:lnTo>
                    <a:pt x="482" y="269"/>
                  </a:lnTo>
                  <a:lnTo>
                    <a:pt x="455" y="229"/>
                  </a:lnTo>
                  <a:lnTo>
                    <a:pt x="469" y="202"/>
                  </a:lnTo>
                  <a:lnTo>
                    <a:pt x="428" y="202"/>
                  </a:lnTo>
                  <a:lnTo>
                    <a:pt x="402" y="188"/>
                  </a:lnTo>
                  <a:lnTo>
                    <a:pt x="388" y="215"/>
                  </a:lnTo>
                  <a:lnTo>
                    <a:pt x="402" y="255"/>
                  </a:lnTo>
                  <a:lnTo>
                    <a:pt x="402" y="296"/>
                  </a:lnTo>
                  <a:lnTo>
                    <a:pt x="415" y="348"/>
                  </a:lnTo>
                  <a:lnTo>
                    <a:pt x="428" y="401"/>
                  </a:lnTo>
                  <a:lnTo>
                    <a:pt x="348" y="388"/>
                  </a:lnTo>
                  <a:lnTo>
                    <a:pt x="294" y="374"/>
                  </a:lnTo>
                  <a:lnTo>
                    <a:pt x="269" y="401"/>
                  </a:lnTo>
                  <a:lnTo>
                    <a:pt x="242" y="361"/>
                  </a:lnTo>
                  <a:lnTo>
                    <a:pt x="229" y="323"/>
                  </a:lnTo>
                  <a:lnTo>
                    <a:pt x="175" y="323"/>
                  </a:lnTo>
                  <a:lnTo>
                    <a:pt x="148" y="348"/>
                  </a:lnTo>
                  <a:lnTo>
                    <a:pt x="135" y="323"/>
                  </a:lnTo>
                  <a:lnTo>
                    <a:pt x="108" y="348"/>
                  </a:lnTo>
                  <a:lnTo>
                    <a:pt x="94" y="334"/>
                  </a:lnTo>
                  <a:lnTo>
                    <a:pt x="41" y="334"/>
                  </a:lnTo>
                  <a:lnTo>
                    <a:pt x="0" y="361"/>
                  </a:lnTo>
                  <a:lnTo>
                    <a:pt x="27" y="388"/>
                  </a:lnTo>
                  <a:lnTo>
                    <a:pt x="54" y="401"/>
                  </a:lnTo>
                  <a:lnTo>
                    <a:pt x="54" y="428"/>
                  </a:lnTo>
                  <a:lnTo>
                    <a:pt x="0" y="428"/>
                  </a:lnTo>
                  <a:lnTo>
                    <a:pt x="27" y="455"/>
                  </a:lnTo>
                  <a:lnTo>
                    <a:pt x="41" y="495"/>
                  </a:lnTo>
                  <a:lnTo>
                    <a:pt x="81" y="495"/>
                  </a:lnTo>
                  <a:lnTo>
                    <a:pt x="135" y="522"/>
                  </a:lnTo>
                  <a:lnTo>
                    <a:pt x="162" y="536"/>
                  </a:lnTo>
                  <a:lnTo>
                    <a:pt x="175" y="562"/>
                  </a:lnTo>
                  <a:lnTo>
                    <a:pt x="256" y="589"/>
                  </a:lnTo>
                  <a:lnTo>
                    <a:pt x="256" y="616"/>
                  </a:lnTo>
                  <a:lnTo>
                    <a:pt x="294" y="643"/>
                  </a:lnTo>
                  <a:lnTo>
                    <a:pt x="321" y="695"/>
                  </a:lnTo>
                  <a:lnTo>
                    <a:pt x="319" y="697"/>
                  </a:lnTo>
                  <a:lnTo>
                    <a:pt x="317" y="697"/>
                  </a:lnTo>
                  <a:lnTo>
                    <a:pt x="315" y="699"/>
                  </a:lnTo>
                  <a:lnTo>
                    <a:pt x="309" y="701"/>
                  </a:lnTo>
                  <a:lnTo>
                    <a:pt x="302" y="704"/>
                  </a:lnTo>
                  <a:lnTo>
                    <a:pt x="294" y="708"/>
                  </a:lnTo>
                  <a:lnTo>
                    <a:pt x="288" y="712"/>
                  </a:lnTo>
                  <a:lnTo>
                    <a:pt x="284" y="714"/>
                  </a:lnTo>
                  <a:lnTo>
                    <a:pt x="283" y="718"/>
                  </a:lnTo>
                  <a:lnTo>
                    <a:pt x="283" y="720"/>
                  </a:lnTo>
                  <a:lnTo>
                    <a:pt x="281" y="722"/>
                  </a:lnTo>
                  <a:lnTo>
                    <a:pt x="283" y="726"/>
                  </a:lnTo>
                  <a:lnTo>
                    <a:pt x="283" y="727"/>
                  </a:lnTo>
                  <a:lnTo>
                    <a:pt x="286" y="737"/>
                  </a:lnTo>
                  <a:lnTo>
                    <a:pt x="290" y="747"/>
                  </a:lnTo>
                  <a:lnTo>
                    <a:pt x="294" y="756"/>
                  </a:lnTo>
                  <a:lnTo>
                    <a:pt x="300" y="766"/>
                  </a:lnTo>
                  <a:lnTo>
                    <a:pt x="304" y="775"/>
                  </a:lnTo>
                  <a:lnTo>
                    <a:pt x="308" y="783"/>
                  </a:lnTo>
                  <a:lnTo>
                    <a:pt x="308" y="787"/>
                  </a:lnTo>
                  <a:lnTo>
                    <a:pt x="308" y="789"/>
                  </a:lnTo>
                  <a:lnTo>
                    <a:pt x="311" y="793"/>
                  </a:lnTo>
                  <a:lnTo>
                    <a:pt x="315" y="795"/>
                  </a:lnTo>
                  <a:lnTo>
                    <a:pt x="319" y="798"/>
                  </a:lnTo>
                  <a:lnTo>
                    <a:pt x="325" y="802"/>
                  </a:lnTo>
                  <a:lnTo>
                    <a:pt x="334" y="812"/>
                  </a:lnTo>
                  <a:lnTo>
                    <a:pt x="346" y="822"/>
                  </a:lnTo>
                  <a:lnTo>
                    <a:pt x="357" y="829"/>
                  </a:lnTo>
                  <a:lnTo>
                    <a:pt x="361" y="833"/>
                  </a:lnTo>
                  <a:lnTo>
                    <a:pt x="367" y="837"/>
                  </a:lnTo>
                  <a:lnTo>
                    <a:pt x="371" y="839"/>
                  </a:lnTo>
                  <a:lnTo>
                    <a:pt x="373" y="841"/>
                  </a:lnTo>
                  <a:lnTo>
                    <a:pt x="375" y="843"/>
                  </a:lnTo>
                  <a:lnTo>
                    <a:pt x="388" y="883"/>
                  </a:lnTo>
                  <a:lnTo>
                    <a:pt x="375" y="923"/>
                  </a:lnTo>
                  <a:lnTo>
                    <a:pt x="361" y="950"/>
                  </a:lnTo>
                  <a:lnTo>
                    <a:pt x="402" y="990"/>
                  </a:lnTo>
                  <a:lnTo>
                    <a:pt x="428" y="1042"/>
                  </a:lnTo>
                  <a:lnTo>
                    <a:pt x="442" y="1096"/>
                  </a:lnTo>
                  <a:lnTo>
                    <a:pt x="402" y="1083"/>
                  </a:lnTo>
                  <a:lnTo>
                    <a:pt x="402" y="1042"/>
                  </a:lnTo>
                  <a:lnTo>
                    <a:pt x="375" y="1004"/>
                  </a:lnTo>
                  <a:lnTo>
                    <a:pt x="348" y="1056"/>
                  </a:lnTo>
                  <a:lnTo>
                    <a:pt x="321" y="1123"/>
                  </a:lnTo>
                  <a:lnTo>
                    <a:pt x="348" y="1123"/>
                  </a:lnTo>
                  <a:lnTo>
                    <a:pt x="348" y="1136"/>
                  </a:lnTo>
                  <a:lnTo>
                    <a:pt x="321" y="1150"/>
                  </a:lnTo>
                  <a:lnTo>
                    <a:pt x="321" y="1177"/>
                  </a:lnTo>
                  <a:lnTo>
                    <a:pt x="308" y="1217"/>
                  </a:lnTo>
                  <a:lnTo>
                    <a:pt x="294" y="1257"/>
                  </a:lnTo>
                  <a:lnTo>
                    <a:pt x="281" y="1324"/>
                  </a:lnTo>
                  <a:lnTo>
                    <a:pt x="269" y="1338"/>
                  </a:lnTo>
                  <a:lnTo>
                    <a:pt x="256" y="1351"/>
                  </a:lnTo>
                  <a:lnTo>
                    <a:pt x="229" y="1365"/>
                  </a:lnTo>
                  <a:lnTo>
                    <a:pt x="242" y="1390"/>
                  </a:lnTo>
                  <a:lnTo>
                    <a:pt x="269" y="1390"/>
                  </a:lnTo>
                  <a:lnTo>
                    <a:pt x="256" y="1430"/>
                  </a:lnTo>
                  <a:lnTo>
                    <a:pt x="281" y="1430"/>
                  </a:lnTo>
                  <a:lnTo>
                    <a:pt x="334" y="1470"/>
                  </a:lnTo>
                  <a:lnTo>
                    <a:pt x="348" y="1457"/>
                  </a:lnTo>
                  <a:lnTo>
                    <a:pt x="375" y="1510"/>
                  </a:lnTo>
                  <a:lnTo>
                    <a:pt x="415" y="1497"/>
                  </a:lnTo>
                  <a:lnTo>
                    <a:pt x="442" y="1537"/>
                  </a:lnTo>
                  <a:lnTo>
                    <a:pt x="523" y="1537"/>
                  </a:lnTo>
                  <a:lnTo>
                    <a:pt x="549" y="1537"/>
                  </a:lnTo>
                  <a:lnTo>
                    <a:pt x="536" y="1510"/>
                  </a:lnTo>
                  <a:lnTo>
                    <a:pt x="576" y="1524"/>
                  </a:lnTo>
                  <a:lnTo>
                    <a:pt x="617" y="1551"/>
                  </a:lnTo>
                  <a:lnTo>
                    <a:pt x="642" y="1551"/>
                  </a:lnTo>
                  <a:lnTo>
                    <a:pt x="642" y="1564"/>
                  </a:lnTo>
                  <a:lnTo>
                    <a:pt x="668" y="1551"/>
                  </a:lnTo>
                  <a:lnTo>
                    <a:pt x="695" y="1578"/>
                  </a:lnTo>
                  <a:lnTo>
                    <a:pt x="695" y="1591"/>
                  </a:lnTo>
                  <a:lnTo>
                    <a:pt x="709" y="1605"/>
                  </a:lnTo>
                  <a:lnTo>
                    <a:pt x="709" y="1631"/>
                  </a:lnTo>
                  <a:lnTo>
                    <a:pt x="736" y="1631"/>
                  </a:lnTo>
                  <a:lnTo>
                    <a:pt x="736" y="1618"/>
                  </a:lnTo>
                  <a:lnTo>
                    <a:pt x="762" y="1618"/>
                  </a:lnTo>
                  <a:lnTo>
                    <a:pt x="789" y="1645"/>
                  </a:lnTo>
                  <a:lnTo>
                    <a:pt x="816" y="1645"/>
                  </a:lnTo>
                  <a:lnTo>
                    <a:pt x="830" y="1618"/>
                  </a:lnTo>
                  <a:lnTo>
                    <a:pt x="870" y="1618"/>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9" name="Freeform 143">
              <a:extLst>
                <a:ext uri="{FF2B5EF4-FFF2-40B4-BE49-F238E27FC236}">
                  <a16:creationId xmlns:a16="http://schemas.microsoft.com/office/drawing/2014/main" id="{5D9AB63C-857C-604F-93C7-7BD14A6EBB3D}"/>
                </a:ext>
              </a:extLst>
            </p:cNvPr>
            <p:cNvSpPr>
              <a:spLocks/>
            </p:cNvSpPr>
            <p:nvPr/>
          </p:nvSpPr>
          <p:spPr bwMode="gray">
            <a:xfrm>
              <a:off x="2439" y="3458"/>
              <a:ext cx="67" cy="153"/>
            </a:xfrm>
            <a:custGeom>
              <a:avLst/>
              <a:gdLst>
                <a:gd name="T0" fmla="*/ 30 w 134"/>
                <a:gd name="T1" fmla="*/ 0 h 307"/>
                <a:gd name="T2" fmla="*/ 27 w 134"/>
                <a:gd name="T3" fmla="*/ 6 h 307"/>
                <a:gd name="T4" fmla="*/ 27 w 134"/>
                <a:gd name="T5" fmla="*/ 16 h 307"/>
                <a:gd name="T6" fmla="*/ 20 w 134"/>
                <a:gd name="T7" fmla="*/ 13 h 307"/>
                <a:gd name="T8" fmla="*/ 10 w 134"/>
                <a:gd name="T9" fmla="*/ 20 h 307"/>
                <a:gd name="T10" fmla="*/ 3 w 134"/>
                <a:gd name="T11" fmla="*/ 20 h 307"/>
                <a:gd name="T12" fmla="*/ 0 w 134"/>
                <a:gd name="T13" fmla="*/ 33 h 307"/>
                <a:gd name="T14" fmla="*/ 0 w 134"/>
                <a:gd name="T15" fmla="*/ 43 h 307"/>
                <a:gd name="T16" fmla="*/ 6 w 134"/>
                <a:gd name="T17" fmla="*/ 43 h 307"/>
                <a:gd name="T18" fmla="*/ 0 w 134"/>
                <a:gd name="T19" fmla="*/ 50 h 307"/>
                <a:gd name="T20" fmla="*/ 10 w 134"/>
                <a:gd name="T21" fmla="*/ 53 h 307"/>
                <a:gd name="T22" fmla="*/ 3 w 134"/>
                <a:gd name="T23" fmla="*/ 57 h 307"/>
                <a:gd name="T24" fmla="*/ 6 w 134"/>
                <a:gd name="T25" fmla="*/ 63 h 307"/>
                <a:gd name="T26" fmla="*/ 13 w 134"/>
                <a:gd name="T27" fmla="*/ 70 h 307"/>
                <a:gd name="T28" fmla="*/ 20 w 134"/>
                <a:gd name="T29" fmla="*/ 76 h 307"/>
                <a:gd name="T30" fmla="*/ 23 w 134"/>
                <a:gd name="T31" fmla="*/ 67 h 307"/>
                <a:gd name="T32" fmla="*/ 30 w 134"/>
                <a:gd name="T33" fmla="*/ 60 h 307"/>
                <a:gd name="T34" fmla="*/ 30 w 134"/>
                <a:gd name="T35" fmla="*/ 53 h 307"/>
                <a:gd name="T36" fmla="*/ 30 w 134"/>
                <a:gd name="T37" fmla="*/ 53 h 307"/>
                <a:gd name="T38" fmla="*/ 30 w 134"/>
                <a:gd name="T39" fmla="*/ 53 h 307"/>
                <a:gd name="T40" fmla="*/ 30 w 134"/>
                <a:gd name="T41" fmla="*/ 52 h 307"/>
                <a:gd name="T42" fmla="*/ 30 w 134"/>
                <a:gd name="T43" fmla="*/ 52 h 307"/>
                <a:gd name="T44" fmla="*/ 31 w 134"/>
                <a:gd name="T45" fmla="*/ 51 h 307"/>
                <a:gd name="T46" fmla="*/ 33 w 134"/>
                <a:gd name="T47" fmla="*/ 50 h 307"/>
                <a:gd name="T48" fmla="*/ 33 w 134"/>
                <a:gd name="T49" fmla="*/ 48 h 307"/>
                <a:gd name="T50" fmla="*/ 34 w 134"/>
                <a:gd name="T51" fmla="*/ 46 h 307"/>
                <a:gd name="T52" fmla="*/ 34 w 134"/>
                <a:gd name="T53" fmla="*/ 45 h 307"/>
                <a:gd name="T54" fmla="*/ 34 w 134"/>
                <a:gd name="T55" fmla="*/ 43 h 307"/>
                <a:gd name="T56" fmla="*/ 34 w 134"/>
                <a:gd name="T57" fmla="*/ 43 h 307"/>
                <a:gd name="T58" fmla="*/ 34 w 134"/>
                <a:gd name="T59" fmla="*/ 43 h 307"/>
                <a:gd name="T60" fmla="*/ 34 w 134"/>
                <a:gd name="T61" fmla="*/ 42 h 307"/>
                <a:gd name="T62" fmla="*/ 34 w 134"/>
                <a:gd name="T63" fmla="*/ 42 h 307"/>
                <a:gd name="T64" fmla="*/ 34 w 134"/>
                <a:gd name="T65" fmla="*/ 41 h 307"/>
                <a:gd name="T66" fmla="*/ 34 w 134"/>
                <a:gd name="T67" fmla="*/ 39 h 307"/>
                <a:gd name="T68" fmla="*/ 34 w 134"/>
                <a:gd name="T69" fmla="*/ 37 h 307"/>
                <a:gd name="T70" fmla="*/ 34 w 134"/>
                <a:gd name="T71" fmla="*/ 35 h 307"/>
                <a:gd name="T72" fmla="*/ 34 w 134"/>
                <a:gd name="T73" fmla="*/ 32 h 307"/>
                <a:gd name="T74" fmla="*/ 34 w 134"/>
                <a:gd name="T75" fmla="*/ 30 h 307"/>
                <a:gd name="T76" fmla="*/ 34 w 134"/>
                <a:gd name="T77" fmla="*/ 28 h 307"/>
                <a:gd name="T78" fmla="*/ 34 w 134"/>
                <a:gd name="T79" fmla="*/ 25 h 307"/>
                <a:gd name="T80" fmla="*/ 34 w 134"/>
                <a:gd name="T81" fmla="*/ 23 h 307"/>
                <a:gd name="T82" fmla="*/ 34 w 134"/>
                <a:gd name="T83" fmla="*/ 21 h 307"/>
                <a:gd name="T84" fmla="*/ 34 w 134"/>
                <a:gd name="T85" fmla="*/ 19 h 307"/>
                <a:gd name="T86" fmla="*/ 34 w 134"/>
                <a:gd name="T87" fmla="*/ 17 h 307"/>
                <a:gd name="T88" fmla="*/ 34 w 134"/>
                <a:gd name="T89" fmla="*/ 17 h 307"/>
                <a:gd name="T90" fmla="*/ 34 w 134"/>
                <a:gd name="T91" fmla="*/ 17 h 307"/>
                <a:gd name="T92" fmla="*/ 34 w 134"/>
                <a:gd name="T93" fmla="*/ 16 h 307"/>
                <a:gd name="T94" fmla="*/ 34 w 134"/>
                <a:gd name="T95" fmla="*/ 16 h 307"/>
                <a:gd name="T96" fmla="*/ 30 w 134"/>
                <a:gd name="T97" fmla="*/ 16 h 307"/>
                <a:gd name="T98" fmla="*/ 30 w 134"/>
                <a:gd name="T99" fmla="*/ 3 h 307"/>
                <a:gd name="T100" fmla="*/ 30 w 134"/>
                <a:gd name="T101" fmla="*/ 0 h 3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307"/>
                <a:gd name="T155" fmla="*/ 134 w 134"/>
                <a:gd name="T156" fmla="*/ 307 h 3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307">
                  <a:moveTo>
                    <a:pt x="121" y="0"/>
                  </a:moveTo>
                  <a:lnTo>
                    <a:pt x="108" y="27"/>
                  </a:lnTo>
                  <a:lnTo>
                    <a:pt x="108" y="67"/>
                  </a:lnTo>
                  <a:lnTo>
                    <a:pt x="81" y="54"/>
                  </a:lnTo>
                  <a:lnTo>
                    <a:pt x="40" y="81"/>
                  </a:lnTo>
                  <a:lnTo>
                    <a:pt x="14" y="81"/>
                  </a:lnTo>
                  <a:lnTo>
                    <a:pt x="0" y="135"/>
                  </a:lnTo>
                  <a:lnTo>
                    <a:pt x="0" y="175"/>
                  </a:lnTo>
                  <a:lnTo>
                    <a:pt x="27" y="175"/>
                  </a:lnTo>
                  <a:lnTo>
                    <a:pt x="0" y="202"/>
                  </a:lnTo>
                  <a:lnTo>
                    <a:pt x="40" y="215"/>
                  </a:lnTo>
                  <a:lnTo>
                    <a:pt x="14" y="229"/>
                  </a:lnTo>
                  <a:lnTo>
                    <a:pt x="27" y="255"/>
                  </a:lnTo>
                  <a:lnTo>
                    <a:pt x="54" y="282"/>
                  </a:lnTo>
                  <a:lnTo>
                    <a:pt x="81" y="307"/>
                  </a:lnTo>
                  <a:lnTo>
                    <a:pt x="94" y="269"/>
                  </a:lnTo>
                  <a:lnTo>
                    <a:pt x="121" y="242"/>
                  </a:lnTo>
                  <a:lnTo>
                    <a:pt x="121" y="215"/>
                  </a:lnTo>
                  <a:lnTo>
                    <a:pt x="121" y="213"/>
                  </a:lnTo>
                  <a:lnTo>
                    <a:pt x="123" y="211"/>
                  </a:lnTo>
                  <a:lnTo>
                    <a:pt x="123" y="209"/>
                  </a:lnTo>
                  <a:lnTo>
                    <a:pt x="125" y="206"/>
                  </a:lnTo>
                  <a:lnTo>
                    <a:pt x="129" y="200"/>
                  </a:lnTo>
                  <a:lnTo>
                    <a:pt x="131" y="192"/>
                  </a:lnTo>
                  <a:lnTo>
                    <a:pt x="133" y="186"/>
                  </a:lnTo>
                  <a:lnTo>
                    <a:pt x="134" y="181"/>
                  </a:lnTo>
                  <a:lnTo>
                    <a:pt x="134" y="175"/>
                  </a:lnTo>
                  <a:lnTo>
                    <a:pt x="134" y="173"/>
                  </a:lnTo>
                  <a:lnTo>
                    <a:pt x="134" y="171"/>
                  </a:lnTo>
                  <a:lnTo>
                    <a:pt x="134" y="169"/>
                  </a:lnTo>
                  <a:lnTo>
                    <a:pt x="134" y="165"/>
                  </a:lnTo>
                  <a:lnTo>
                    <a:pt x="134" y="158"/>
                  </a:lnTo>
                  <a:lnTo>
                    <a:pt x="134" y="150"/>
                  </a:lnTo>
                  <a:lnTo>
                    <a:pt x="134" y="140"/>
                  </a:lnTo>
                  <a:lnTo>
                    <a:pt x="134" y="131"/>
                  </a:lnTo>
                  <a:lnTo>
                    <a:pt x="134" y="121"/>
                  </a:lnTo>
                  <a:lnTo>
                    <a:pt x="134" y="112"/>
                  </a:lnTo>
                  <a:lnTo>
                    <a:pt x="134" y="102"/>
                  </a:lnTo>
                  <a:lnTo>
                    <a:pt x="134" y="92"/>
                  </a:lnTo>
                  <a:lnTo>
                    <a:pt x="134" y="85"/>
                  </a:lnTo>
                  <a:lnTo>
                    <a:pt x="134" y="77"/>
                  </a:lnTo>
                  <a:lnTo>
                    <a:pt x="134" y="71"/>
                  </a:lnTo>
                  <a:lnTo>
                    <a:pt x="134" y="69"/>
                  </a:lnTo>
                  <a:lnTo>
                    <a:pt x="134" y="67"/>
                  </a:lnTo>
                  <a:lnTo>
                    <a:pt x="121" y="67"/>
                  </a:lnTo>
                  <a:lnTo>
                    <a:pt x="121" y="14"/>
                  </a:lnTo>
                  <a:lnTo>
                    <a:pt x="121" y="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40" name="Freeform 144">
              <a:extLst>
                <a:ext uri="{FF2B5EF4-FFF2-40B4-BE49-F238E27FC236}">
                  <a16:creationId xmlns:a16="http://schemas.microsoft.com/office/drawing/2014/main" id="{8B37958C-B953-684F-A753-7C0EA00B581A}"/>
                </a:ext>
              </a:extLst>
            </p:cNvPr>
            <p:cNvSpPr>
              <a:spLocks/>
            </p:cNvSpPr>
            <p:nvPr/>
          </p:nvSpPr>
          <p:spPr bwMode="gray">
            <a:xfrm>
              <a:off x="2312" y="3075"/>
              <a:ext cx="849" cy="850"/>
            </a:xfrm>
            <a:custGeom>
              <a:avLst/>
              <a:gdLst>
                <a:gd name="T0" fmla="*/ 51 w 1697"/>
                <a:gd name="T1" fmla="*/ 147 h 1699"/>
                <a:gd name="T2" fmla="*/ 97 w 1697"/>
                <a:gd name="T3" fmla="*/ 134 h 1699"/>
                <a:gd name="T4" fmla="*/ 134 w 1697"/>
                <a:gd name="T5" fmla="*/ 197 h 1699"/>
                <a:gd name="T6" fmla="*/ 171 w 1697"/>
                <a:gd name="T7" fmla="*/ 227 h 1699"/>
                <a:gd name="T8" fmla="*/ 221 w 1697"/>
                <a:gd name="T9" fmla="*/ 270 h 1699"/>
                <a:gd name="T10" fmla="*/ 274 w 1697"/>
                <a:gd name="T11" fmla="*/ 290 h 1699"/>
                <a:gd name="T12" fmla="*/ 294 w 1697"/>
                <a:gd name="T13" fmla="*/ 317 h 1699"/>
                <a:gd name="T14" fmla="*/ 334 w 1697"/>
                <a:gd name="T15" fmla="*/ 350 h 1699"/>
                <a:gd name="T16" fmla="*/ 334 w 1697"/>
                <a:gd name="T17" fmla="*/ 387 h 1699"/>
                <a:gd name="T18" fmla="*/ 331 w 1697"/>
                <a:gd name="T19" fmla="*/ 424 h 1699"/>
                <a:gd name="T20" fmla="*/ 358 w 1697"/>
                <a:gd name="T21" fmla="*/ 401 h 1699"/>
                <a:gd name="T22" fmla="*/ 381 w 1697"/>
                <a:gd name="T23" fmla="*/ 374 h 1699"/>
                <a:gd name="T24" fmla="*/ 354 w 1697"/>
                <a:gd name="T25" fmla="*/ 341 h 1699"/>
                <a:gd name="T26" fmla="*/ 371 w 1697"/>
                <a:gd name="T27" fmla="*/ 301 h 1699"/>
                <a:gd name="T28" fmla="*/ 412 w 1697"/>
                <a:gd name="T29" fmla="*/ 324 h 1699"/>
                <a:gd name="T30" fmla="*/ 405 w 1697"/>
                <a:gd name="T31" fmla="*/ 290 h 1699"/>
                <a:gd name="T32" fmla="*/ 354 w 1697"/>
                <a:gd name="T33" fmla="*/ 264 h 1699"/>
                <a:gd name="T34" fmla="*/ 325 w 1697"/>
                <a:gd name="T35" fmla="*/ 247 h 1699"/>
                <a:gd name="T36" fmla="*/ 305 w 1697"/>
                <a:gd name="T37" fmla="*/ 234 h 1699"/>
                <a:gd name="T38" fmla="*/ 251 w 1697"/>
                <a:gd name="T39" fmla="*/ 194 h 1699"/>
                <a:gd name="T40" fmla="*/ 201 w 1697"/>
                <a:gd name="T41" fmla="*/ 140 h 1699"/>
                <a:gd name="T42" fmla="*/ 201 w 1697"/>
                <a:gd name="T43" fmla="*/ 93 h 1699"/>
                <a:gd name="T44" fmla="*/ 191 w 1697"/>
                <a:gd name="T45" fmla="*/ 73 h 1699"/>
                <a:gd name="T46" fmla="*/ 238 w 1697"/>
                <a:gd name="T47" fmla="*/ 64 h 1699"/>
                <a:gd name="T48" fmla="*/ 234 w 1697"/>
                <a:gd name="T49" fmla="*/ 50 h 1699"/>
                <a:gd name="T50" fmla="*/ 228 w 1697"/>
                <a:gd name="T51" fmla="*/ 37 h 1699"/>
                <a:gd name="T52" fmla="*/ 228 w 1697"/>
                <a:gd name="T53" fmla="*/ 20 h 1699"/>
                <a:gd name="T54" fmla="*/ 191 w 1697"/>
                <a:gd name="T55" fmla="*/ 16 h 1699"/>
                <a:gd name="T56" fmla="*/ 177 w 1697"/>
                <a:gd name="T57" fmla="*/ 0 h 1699"/>
                <a:gd name="T58" fmla="*/ 148 w 1697"/>
                <a:gd name="T59" fmla="*/ 13 h 1699"/>
                <a:gd name="T60" fmla="*/ 127 w 1697"/>
                <a:gd name="T61" fmla="*/ 13 h 1699"/>
                <a:gd name="T62" fmla="*/ 124 w 1697"/>
                <a:gd name="T63" fmla="*/ 23 h 1699"/>
                <a:gd name="T64" fmla="*/ 124 w 1697"/>
                <a:gd name="T65" fmla="*/ 40 h 1699"/>
                <a:gd name="T66" fmla="*/ 97 w 1697"/>
                <a:gd name="T67" fmla="*/ 37 h 1699"/>
                <a:gd name="T68" fmla="*/ 91 w 1697"/>
                <a:gd name="T69" fmla="*/ 33 h 1699"/>
                <a:gd name="T70" fmla="*/ 84 w 1697"/>
                <a:gd name="T71" fmla="*/ 57 h 1699"/>
                <a:gd name="T72" fmla="*/ 64 w 1697"/>
                <a:gd name="T73" fmla="*/ 30 h 1699"/>
                <a:gd name="T74" fmla="*/ 54 w 1697"/>
                <a:gd name="T75" fmla="*/ 40 h 1699"/>
                <a:gd name="T76" fmla="*/ 43 w 1697"/>
                <a:gd name="T77" fmla="*/ 53 h 1699"/>
                <a:gd name="T78" fmla="*/ 41 w 1697"/>
                <a:gd name="T79" fmla="*/ 53 h 1699"/>
                <a:gd name="T80" fmla="*/ 35 w 1697"/>
                <a:gd name="T81" fmla="*/ 53 h 1699"/>
                <a:gd name="T82" fmla="*/ 31 w 1697"/>
                <a:gd name="T83" fmla="*/ 53 h 1699"/>
                <a:gd name="T84" fmla="*/ 31 w 1697"/>
                <a:gd name="T85" fmla="*/ 53 h 1699"/>
                <a:gd name="T86" fmla="*/ 17 w 1697"/>
                <a:gd name="T87" fmla="*/ 67 h 1699"/>
                <a:gd name="T88" fmla="*/ 0 w 1697"/>
                <a:gd name="T89" fmla="*/ 87 h 1699"/>
                <a:gd name="T90" fmla="*/ 14 w 1697"/>
                <a:gd name="T91" fmla="*/ 110 h 1699"/>
                <a:gd name="T92" fmla="*/ 27 w 1697"/>
                <a:gd name="T93" fmla="*/ 137 h 1699"/>
                <a:gd name="T94" fmla="*/ 31 w 1697"/>
                <a:gd name="T95" fmla="*/ 147 h 16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97"/>
                <a:gd name="T145" fmla="*/ 0 h 1699"/>
                <a:gd name="T146" fmla="*/ 1697 w 1697"/>
                <a:gd name="T147" fmla="*/ 1699 h 16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97" h="1699">
                  <a:moveTo>
                    <a:pt x="121" y="616"/>
                  </a:moveTo>
                  <a:lnTo>
                    <a:pt x="134" y="616"/>
                  </a:lnTo>
                  <a:lnTo>
                    <a:pt x="201" y="589"/>
                  </a:lnTo>
                  <a:lnTo>
                    <a:pt x="253" y="536"/>
                  </a:lnTo>
                  <a:lnTo>
                    <a:pt x="280" y="495"/>
                  </a:lnTo>
                  <a:lnTo>
                    <a:pt x="387" y="536"/>
                  </a:lnTo>
                  <a:lnTo>
                    <a:pt x="495" y="603"/>
                  </a:lnTo>
                  <a:lnTo>
                    <a:pt x="508" y="682"/>
                  </a:lnTo>
                  <a:lnTo>
                    <a:pt x="535" y="789"/>
                  </a:lnTo>
                  <a:lnTo>
                    <a:pt x="601" y="829"/>
                  </a:lnTo>
                  <a:lnTo>
                    <a:pt x="614" y="897"/>
                  </a:lnTo>
                  <a:lnTo>
                    <a:pt x="681" y="910"/>
                  </a:lnTo>
                  <a:lnTo>
                    <a:pt x="708" y="964"/>
                  </a:lnTo>
                  <a:lnTo>
                    <a:pt x="775" y="977"/>
                  </a:lnTo>
                  <a:lnTo>
                    <a:pt x="883" y="1083"/>
                  </a:lnTo>
                  <a:lnTo>
                    <a:pt x="988" y="1096"/>
                  </a:lnTo>
                  <a:lnTo>
                    <a:pt x="1042" y="1177"/>
                  </a:lnTo>
                  <a:lnTo>
                    <a:pt x="1096" y="1163"/>
                  </a:lnTo>
                  <a:lnTo>
                    <a:pt x="1082" y="1204"/>
                  </a:lnTo>
                  <a:lnTo>
                    <a:pt x="1150" y="1190"/>
                  </a:lnTo>
                  <a:lnTo>
                    <a:pt x="1176" y="1271"/>
                  </a:lnTo>
                  <a:lnTo>
                    <a:pt x="1257" y="1311"/>
                  </a:lnTo>
                  <a:lnTo>
                    <a:pt x="1284" y="1298"/>
                  </a:lnTo>
                  <a:lnTo>
                    <a:pt x="1336" y="1403"/>
                  </a:lnTo>
                  <a:lnTo>
                    <a:pt x="1363" y="1497"/>
                  </a:lnTo>
                  <a:lnTo>
                    <a:pt x="1376" y="1551"/>
                  </a:lnTo>
                  <a:lnTo>
                    <a:pt x="1336" y="1551"/>
                  </a:lnTo>
                  <a:lnTo>
                    <a:pt x="1336" y="1618"/>
                  </a:lnTo>
                  <a:lnTo>
                    <a:pt x="1311" y="1645"/>
                  </a:lnTo>
                  <a:lnTo>
                    <a:pt x="1324" y="1699"/>
                  </a:lnTo>
                  <a:lnTo>
                    <a:pt x="1376" y="1699"/>
                  </a:lnTo>
                  <a:lnTo>
                    <a:pt x="1390" y="1645"/>
                  </a:lnTo>
                  <a:lnTo>
                    <a:pt x="1430" y="1605"/>
                  </a:lnTo>
                  <a:lnTo>
                    <a:pt x="1430" y="1538"/>
                  </a:lnTo>
                  <a:lnTo>
                    <a:pt x="1497" y="1497"/>
                  </a:lnTo>
                  <a:lnTo>
                    <a:pt x="1524" y="1497"/>
                  </a:lnTo>
                  <a:lnTo>
                    <a:pt x="1510" y="1390"/>
                  </a:lnTo>
                  <a:lnTo>
                    <a:pt x="1457" y="1365"/>
                  </a:lnTo>
                  <a:lnTo>
                    <a:pt x="1416" y="1365"/>
                  </a:lnTo>
                  <a:lnTo>
                    <a:pt x="1416" y="1324"/>
                  </a:lnTo>
                  <a:lnTo>
                    <a:pt x="1430" y="1244"/>
                  </a:lnTo>
                  <a:lnTo>
                    <a:pt x="1484" y="1204"/>
                  </a:lnTo>
                  <a:lnTo>
                    <a:pt x="1537" y="1217"/>
                  </a:lnTo>
                  <a:lnTo>
                    <a:pt x="1605" y="1230"/>
                  </a:lnTo>
                  <a:lnTo>
                    <a:pt x="1645" y="1298"/>
                  </a:lnTo>
                  <a:lnTo>
                    <a:pt x="1685" y="1311"/>
                  </a:lnTo>
                  <a:lnTo>
                    <a:pt x="1697" y="1244"/>
                  </a:lnTo>
                  <a:lnTo>
                    <a:pt x="1618" y="1163"/>
                  </a:lnTo>
                  <a:lnTo>
                    <a:pt x="1564" y="1123"/>
                  </a:lnTo>
                  <a:lnTo>
                    <a:pt x="1484" y="1083"/>
                  </a:lnTo>
                  <a:lnTo>
                    <a:pt x="1416" y="1056"/>
                  </a:lnTo>
                  <a:lnTo>
                    <a:pt x="1363" y="1042"/>
                  </a:lnTo>
                  <a:lnTo>
                    <a:pt x="1297" y="1017"/>
                  </a:lnTo>
                  <a:lnTo>
                    <a:pt x="1297" y="991"/>
                  </a:lnTo>
                  <a:lnTo>
                    <a:pt x="1336" y="977"/>
                  </a:lnTo>
                  <a:lnTo>
                    <a:pt x="1324" y="923"/>
                  </a:lnTo>
                  <a:lnTo>
                    <a:pt x="1217" y="937"/>
                  </a:lnTo>
                  <a:lnTo>
                    <a:pt x="1176" y="937"/>
                  </a:lnTo>
                  <a:lnTo>
                    <a:pt x="1082" y="870"/>
                  </a:lnTo>
                  <a:lnTo>
                    <a:pt x="1002" y="776"/>
                  </a:lnTo>
                  <a:lnTo>
                    <a:pt x="975" y="682"/>
                  </a:lnTo>
                  <a:lnTo>
                    <a:pt x="923" y="630"/>
                  </a:lnTo>
                  <a:lnTo>
                    <a:pt x="802" y="563"/>
                  </a:lnTo>
                  <a:lnTo>
                    <a:pt x="775" y="469"/>
                  </a:lnTo>
                  <a:lnTo>
                    <a:pt x="762" y="415"/>
                  </a:lnTo>
                  <a:lnTo>
                    <a:pt x="802" y="375"/>
                  </a:lnTo>
                  <a:lnTo>
                    <a:pt x="775" y="348"/>
                  </a:lnTo>
                  <a:lnTo>
                    <a:pt x="762" y="334"/>
                  </a:lnTo>
                  <a:lnTo>
                    <a:pt x="762" y="294"/>
                  </a:lnTo>
                  <a:lnTo>
                    <a:pt x="856" y="269"/>
                  </a:lnTo>
                  <a:lnTo>
                    <a:pt x="923" y="242"/>
                  </a:lnTo>
                  <a:lnTo>
                    <a:pt x="950" y="256"/>
                  </a:lnTo>
                  <a:lnTo>
                    <a:pt x="961" y="242"/>
                  </a:lnTo>
                  <a:lnTo>
                    <a:pt x="923" y="215"/>
                  </a:lnTo>
                  <a:lnTo>
                    <a:pt x="936" y="202"/>
                  </a:lnTo>
                  <a:lnTo>
                    <a:pt x="923" y="188"/>
                  </a:lnTo>
                  <a:lnTo>
                    <a:pt x="936" y="162"/>
                  </a:lnTo>
                  <a:lnTo>
                    <a:pt x="910" y="148"/>
                  </a:lnTo>
                  <a:lnTo>
                    <a:pt x="910" y="121"/>
                  </a:lnTo>
                  <a:lnTo>
                    <a:pt x="936" y="108"/>
                  </a:lnTo>
                  <a:lnTo>
                    <a:pt x="910" y="81"/>
                  </a:lnTo>
                  <a:lnTo>
                    <a:pt x="869" y="94"/>
                  </a:lnTo>
                  <a:lnTo>
                    <a:pt x="829" y="81"/>
                  </a:lnTo>
                  <a:lnTo>
                    <a:pt x="762" y="67"/>
                  </a:lnTo>
                  <a:lnTo>
                    <a:pt x="735" y="27"/>
                  </a:lnTo>
                  <a:lnTo>
                    <a:pt x="735" y="0"/>
                  </a:lnTo>
                  <a:lnTo>
                    <a:pt x="708" y="0"/>
                  </a:lnTo>
                  <a:lnTo>
                    <a:pt x="641" y="14"/>
                  </a:lnTo>
                  <a:lnTo>
                    <a:pt x="601" y="27"/>
                  </a:lnTo>
                  <a:lnTo>
                    <a:pt x="589" y="54"/>
                  </a:lnTo>
                  <a:lnTo>
                    <a:pt x="562" y="67"/>
                  </a:lnTo>
                  <a:lnTo>
                    <a:pt x="549" y="41"/>
                  </a:lnTo>
                  <a:lnTo>
                    <a:pt x="508" y="54"/>
                  </a:lnTo>
                  <a:lnTo>
                    <a:pt x="522" y="81"/>
                  </a:lnTo>
                  <a:lnTo>
                    <a:pt x="522" y="108"/>
                  </a:lnTo>
                  <a:lnTo>
                    <a:pt x="495" y="94"/>
                  </a:lnTo>
                  <a:lnTo>
                    <a:pt x="468" y="81"/>
                  </a:lnTo>
                  <a:lnTo>
                    <a:pt x="468" y="135"/>
                  </a:lnTo>
                  <a:lnTo>
                    <a:pt x="495" y="162"/>
                  </a:lnTo>
                  <a:lnTo>
                    <a:pt x="468" y="162"/>
                  </a:lnTo>
                  <a:lnTo>
                    <a:pt x="441" y="135"/>
                  </a:lnTo>
                  <a:lnTo>
                    <a:pt x="387" y="148"/>
                  </a:lnTo>
                  <a:lnTo>
                    <a:pt x="387" y="121"/>
                  </a:lnTo>
                  <a:lnTo>
                    <a:pt x="361" y="108"/>
                  </a:lnTo>
                  <a:lnTo>
                    <a:pt x="361" y="135"/>
                  </a:lnTo>
                  <a:lnTo>
                    <a:pt x="347" y="175"/>
                  </a:lnTo>
                  <a:lnTo>
                    <a:pt x="320" y="188"/>
                  </a:lnTo>
                  <a:lnTo>
                    <a:pt x="334" y="229"/>
                  </a:lnTo>
                  <a:lnTo>
                    <a:pt x="320" y="229"/>
                  </a:lnTo>
                  <a:lnTo>
                    <a:pt x="267" y="175"/>
                  </a:lnTo>
                  <a:lnTo>
                    <a:pt x="253" y="121"/>
                  </a:lnTo>
                  <a:lnTo>
                    <a:pt x="240" y="108"/>
                  </a:lnTo>
                  <a:lnTo>
                    <a:pt x="226" y="148"/>
                  </a:lnTo>
                  <a:lnTo>
                    <a:pt x="215" y="162"/>
                  </a:lnTo>
                  <a:lnTo>
                    <a:pt x="174" y="215"/>
                  </a:lnTo>
                  <a:lnTo>
                    <a:pt x="172" y="215"/>
                  </a:lnTo>
                  <a:lnTo>
                    <a:pt x="171" y="215"/>
                  </a:lnTo>
                  <a:lnTo>
                    <a:pt x="169" y="215"/>
                  </a:lnTo>
                  <a:lnTo>
                    <a:pt x="165" y="215"/>
                  </a:lnTo>
                  <a:lnTo>
                    <a:pt x="161" y="215"/>
                  </a:lnTo>
                  <a:lnTo>
                    <a:pt x="157" y="215"/>
                  </a:lnTo>
                  <a:lnTo>
                    <a:pt x="147" y="215"/>
                  </a:lnTo>
                  <a:lnTo>
                    <a:pt x="138" y="215"/>
                  </a:lnTo>
                  <a:lnTo>
                    <a:pt x="132" y="215"/>
                  </a:lnTo>
                  <a:lnTo>
                    <a:pt x="128" y="215"/>
                  </a:lnTo>
                  <a:lnTo>
                    <a:pt x="124" y="215"/>
                  </a:lnTo>
                  <a:lnTo>
                    <a:pt x="123" y="215"/>
                  </a:lnTo>
                  <a:lnTo>
                    <a:pt x="121" y="215"/>
                  </a:lnTo>
                  <a:lnTo>
                    <a:pt x="67" y="215"/>
                  </a:lnTo>
                  <a:lnTo>
                    <a:pt x="40" y="229"/>
                  </a:lnTo>
                  <a:lnTo>
                    <a:pt x="67" y="269"/>
                  </a:lnTo>
                  <a:lnTo>
                    <a:pt x="80" y="307"/>
                  </a:lnTo>
                  <a:lnTo>
                    <a:pt x="67" y="334"/>
                  </a:lnTo>
                  <a:lnTo>
                    <a:pt x="0" y="348"/>
                  </a:lnTo>
                  <a:lnTo>
                    <a:pt x="27" y="401"/>
                  </a:lnTo>
                  <a:lnTo>
                    <a:pt x="53" y="415"/>
                  </a:lnTo>
                  <a:lnTo>
                    <a:pt x="53" y="442"/>
                  </a:lnTo>
                  <a:lnTo>
                    <a:pt x="27" y="495"/>
                  </a:lnTo>
                  <a:lnTo>
                    <a:pt x="53" y="522"/>
                  </a:lnTo>
                  <a:lnTo>
                    <a:pt x="107" y="549"/>
                  </a:lnTo>
                  <a:lnTo>
                    <a:pt x="121" y="549"/>
                  </a:lnTo>
                  <a:lnTo>
                    <a:pt x="147" y="549"/>
                  </a:lnTo>
                  <a:lnTo>
                    <a:pt x="121" y="589"/>
                  </a:lnTo>
                  <a:lnTo>
                    <a:pt x="121" y="616"/>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41" name="Freeform 145">
              <a:extLst>
                <a:ext uri="{FF2B5EF4-FFF2-40B4-BE49-F238E27FC236}">
                  <a16:creationId xmlns:a16="http://schemas.microsoft.com/office/drawing/2014/main" id="{D59980D7-C716-D341-81C0-394E262092CF}"/>
                </a:ext>
              </a:extLst>
            </p:cNvPr>
            <p:cNvSpPr>
              <a:spLocks/>
            </p:cNvSpPr>
            <p:nvPr/>
          </p:nvSpPr>
          <p:spPr bwMode="gray">
            <a:xfrm>
              <a:off x="2405" y="3632"/>
              <a:ext cx="127" cy="220"/>
            </a:xfrm>
            <a:custGeom>
              <a:avLst/>
              <a:gdLst>
                <a:gd name="T0" fmla="*/ 4 w 253"/>
                <a:gd name="T1" fmla="*/ 14 h 439"/>
                <a:gd name="T2" fmla="*/ 17 w 253"/>
                <a:gd name="T3" fmla="*/ 17 h 439"/>
                <a:gd name="T4" fmla="*/ 31 w 253"/>
                <a:gd name="T5" fmla="*/ 10 h 439"/>
                <a:gd name="T6" fmla="*/ 40 w 253"/>
                <a:gd name="T7" fmla="*/ 0 h 439"/>
                <a:gd name="T8" fmla="*/ 47 w 253"/>
                <a:gd name="T9" fmla="*/ 0 h 439"/>
                <a:gd name="T10" fmla="*/ 54 w 253"/>
                <a:gd name="T11" fmla="*/ 10 h 439"/>
                <a:gd name="T12" fmla="*/ 57 w 253"/>
                <a:gd name="T13" fmla="*/ 17 h 439"/>
                <a:gd name="T14" fmla="*/ 57 w 253"/>
                <a:gd name="T15" fmla="*/ 27 h 439"/>
                <a:gd name="T16" fmla="*/ 64 w 253"/>
                <a:gd name="T17" fmla="*/ 34 h 439"/>
                <a:gd name="T18" fmla="*/ 57 w 253"/>
                <a:gd name="T19" fmla="*/ 41 h 439"/>
                <a:gd name="T20" fmla="*/ 54 w 253"/>
                <a:gd name="T21" fmla="*/ 50 h 439"/>
                <a:gd name="T22" fmla="*/ 57 w 253"/>
                <a:gd name="T23" fmla="*/ 54 h 439"/>
                <a:gd name="T24" fmla="*/ 57 w 253"/>
                <a:gd name="T25" fmla="*/ 67 h 439"/>
                <a:gd name="T26" fmla="*/ 54 w 253"/>
                <a:gd name="T27" fmla="*/ 67 h 439"/>
                <a:gd name="T28" fmla="*/ 54 w 253"/>
                <a:gd name="T29" fmla="*/ 87 h 439"/>
                <a:gd name="T30" fmla="*/ 50 w 253"/>
                <a:gd name="T31" fmla="*/ 90 h 439"/>
                <a:gd name="T32" fmla="*/ 50 w 253"/>
                <a:gd name="T33" fmla="*/ 101 h 439"/>
                <a:gd name="T34" fmla="*/ 44 w 253"/>
                <a:gd name="T35" fmla="*/ 101 h 439"/>
                <a:gd name="T36" fmla="*/ 40 w 253"/>
                <a:gd name="T37" fmla="*/ 94 h 439"/>
                <a:gd name="T38" fmla="*/ 34 w 253"/>
                <a:gd name="T39" fmla="*/ 97 h 439"/>
                <a:gd name="T40" fmla="*/ 34 w 253"/>
                <a:gd name="T41" fmla="*/ 107 h 439"/>
                <a:gd name="T42" fmla="*/ 24 w 253"/>
                <a:gd name="T43" fmla="*/ 110 h 439"/>
                <a:gd name="T44" fmla="*/ 17 w 253"/>
                <a:gd name="T45" fmla="*/ 110 h 439"/>
                <a:gd name="T46" fmla="*/ 10 w 253"/>
                <a:gd name="T47" fmla="*/ 104 h 439"/>
                <a:gd name="T48" fmla="*/ 7 w 253"/>
                <a:gd name="T49" fmla="*/ 90 h 439"/>
                <a:gd name="T50" fmla="*/ 7 w 253"/>
                <a:gd name="T51" fmla="*/ 77 h 439"/>
                <a:gd name="T52" fmla="*/ 10 w 253"/>
                <a:gd name="T53" fmla="*/ 70 h 439"/>
                <a:gd name="T54" fmla="*/ 14 w 253"/>
                <a:gd name="T55" fmla="*/ 67 h 439"/>
                <a:gd name="T56" fmla="*/ 10 w 253"/>
                <a:gd name="T57" fmla="*/ 60 h 439"/>
                <a:gd name="T58" fmla="*/ 7 w 253"/>
                <a:gd name="T59" fmla="*/ 54 h 439"/>
                <a:gd name="T60" fmla="*/ 14 w 253"/>
                <a:gd name="T61" fmla="*/ 50 h 439"/>
                <a:gd name="T62" fmla="*/ 10 w 253"/>
                <a:gd name="T63" fmla="*/ 44 h 439"/>
                <a:gd name="T64" fmla="*/ 7 w 253"/>
                <a:gd name="T65" fmla="*/ 41 h 439"/>
                <a:gd name="T66" fmla="*/ 7 w 253"/>
                <a:gd name="T67" fmla="*/ 30 h 439"/>
                <a:gd name="T68" fmla="*/ 0 w 253"/>
                <a:gd name="T69" fmla="*/ 30 h 439"/>
                <a:gd name="T70" fmla="*/ 0 w 253"/>
                <a:gd name="T71" fmla="*/ 20 h 439"/>
                <a:gd name="T72" fmla="*/ 4 w 253"/>
                <a:gd name="T73" fmla="*/ 14 h 4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3"/>
                <a:gd name="T112" fmla="*/ 0 h 439"/>
                <a:gd name="T113" fmla="*/ 253 w 253"/>
                <a:gd name="T114" fmla="*/ 439 h 4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3" h="439">
                  <a:moveTo>
                    <a:pt x="13" y="53"/>
                  </a:moveTo>
                  <a:lnTo>
                    <a:pt x="67" y="67"/>
                  </a:lnTo>
                  <a:lnTo>
                    <a:pt x="121" y="40"/>
                  </a:lnTo>
                  <a:lnTo>
                    <a:pt x="159" y="0"/>
                  </a:lnTo>
                  <a:lnTo>
                    <a:pt x="186" y="0"/>
                  </a:lnTo>
                  <a:lnTo>
                    <a:pt x="213" y="40"/>
                  </a:lnTo>
                  <a:lnTo>
                    <a:pt x="226" y="67"/>
                  </a:lnTo>
                  <a:lnTo>
                    <a:pt x="226" y="107"/>
                  </a:lnTo>
                  <a:lnTo>
                    <a:pt x="253" y="134"/>
                  </a:lnTo>
                  <a:lnTo>
                    <a:pt x="226" y="161"/>
                  </a:lnTo>
                  <a:lnTo>
                    <a:pt x="213" y="199"/>
                  </a:lnTo>
                  <a:lnTo>
                    <a:pt x="226" y="213"/>
                  </a:lnTo>
                  <a:lnTo>
                    <a:pt x="226" y="266"/>
                  </a:lnTo>
                  <a:lnTo>
                    <a:pt x="213" y="266"/>
                  </a:lnTo>
                  <a:lnTo>
                    <a:pt x="213" y="347"/>
                  </a:lnTo>
                  <a:lnTo>
                    <a:pt x="199" y="360"/>
                  </a:lnTo>
                  <a:lnTo>
                    <a:pt x="199" y="401"/>
                  </a:lnTo>
                  <a:lnTo>
                    <a:pt x="173" y="401"/>
                  </a:lnTo>
                  <a:lnTo>
                    <a:pt x="159" y="374"/>
                  </a:lnTo>
                  <a:lnTo>
                    <a:pt x="134" y="387"/>
                  </a:lnTo>
                  <a:lnTo>
                    <a:pt x="134" y="428"/>
                  </a:lnTo>
                  <a:lnTo>
                    <a:pt x="94" y="439"/>
                  </a:lnTo>
                  <a:lnTo>
                    <a:pt x="67" y="439"/>
                  </a:lnTo>
                  <a:lnTo>
                    <a:pt x="40" y="414"/>
                  </a:lnTo>
                  <a:lnTo>
                    <a:pt x="27" y="360"/>
                  </a:lnTo>
                  <a:lnTo>
                    <a:pt x="27" y="307"/>
                  </a:lnTo>
                  <a:lnTo>
                    <a:pt x="40" y="280"/>
                  </a:lnTo>
                  <a:lnTo>
                    <a:pt x="54" y="266"/>
                  </a:lnTo>
                  <a:lnTo>
                    <a:pt x="40" y="239"/>
                  </a:lnTo>
                  <a:lnTo>
                    <a:pt x="27" y="213"/>
                  </a:lnTo>
                  <a:lnTo>
                    <a:pt x="54" y="199"/>
                  </a:lnTo>
                  <a:lnTo>
                    <a:pt x="40" y="174"/>
                  </a:lnTo>
                  <a:lnTo>
                    <a:pt x="27" y="161"/>
                  </a:lnTo>
                  <a:lnTo>
                    <a:pt x="27" y="120"/>
                  </a:lnTo>
                  <a:lnTo>
                    <a:pt x="0" y="120"/>
                  </a:lnTo>
                  <a:lnTo>
                    <a:pt x="0" y="80"/>
                  </a:lnTo>
                  <a:lnTo>
                    <a:pt x="13" y="53"/>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42" name="Freeform 146">
              <a:extLst>
                <a:ext uri="{FF2B5EF4-FFF2-40B4-BE49-F238E27FC236}">
                  <a16:creationId xmlns:a16="http://schemas.microsoft.com/office/drawing/2014/main" id="{E344D5A0-783D-FD41-B08F-32F0EF0F2953}"/>
                </a:ext>
              </a:extLst>
            </p:cNvPr>
            <p:cNvSpPr>
              <a:spLocks/>
            </p:cNvSpPr>
            <p:nvPr/>
          </p:nvSpPr>
          <p:spPr bwMode="gray">
            <a:xfrm>
              <a:off x="2720" y="3891"/>
              <a:ext cx="239" cy="161"/>
            </a:xfrm>
            <a:custGeom>
              <a:avLst/>
              <a:gdLst>
                <a:gd name="T0" fmla="*/ 120 w 479"/>
                <a:gd name="T1" fmla="*/ 0 h 320"/>
                <a:gd name="T2" fmla="*/ 120 w 479"/>
                <a:gd name="T3" fmla="*/ 10 h 320"/>
                <a:gd name="T4" fmla="*/ 117 w 479"/>
                <a:gd name="T5" fmla="*/ 14 h 320"/>
                <a:gd name="T6" fmla="*/ 110 w 479"/>
                <a:gd name="T7" fmla="*/ 24 h 320"/>
                <a:gd name="T8" fmla="*/ 107 w 479"/>
                <a:gd name="T9" fmla="*/ 34 h 320"/>
                <a:gd name="T10" fmla="*/ 107 w 479"/>
                <a:gd name="T11" fmla="*/ 44 h 320"/>
                <a:gd name="T12" fmla="*/ 107 w 479"/>
                <a:gd name="T13" fmla="*/ 50 h 320"/>
                <a:gd name="T14" fmla="*/ 110 w 479"/>
                <a:gd name="T15" fmla="*/ 54 h 320"/>
                <a:gd name="T16" fmla="*/ 114 w 479"/>
                <a:gd name="T17" fmla="*/ 64 h 320"/>
                <a:gd name="T18" fmla="*/ 110 w 479"/>
                <a:gd name="T19" fmla="*/ 71 h 320"/>
                <a:gd name="T20" fmla="*/ 107 w 479"/>
                <a:gd name="T21" fmla="*/ 77 h 320"/>
                <a:gd name="T22" fmla="*/ 110 w 479"/>
                <a:gd name="T23" fmla="*/ 81 h 320"/>
                <a:gd name="T24" fmla="*/ 100 w 479"/>
                <a:gd name="T25" fmla="*/ 77 h 320"/>
                <a:gd name="T26" fmla="*/ 90 w 479"/>
                <a:gd name="T27" fmla="*/ 81 h 320"/>
                <a:gd name="T28" fmla="*/ 84 w 479"/>
                <a:gd name="T29" fmla="*/ 74 h 320"/>
                <a:gd name="T30" fmla="*/ 80 w 479"/>
                <a:gd name="T31" fmla="*/ 67 h 320"/>
                <a:gd name="T32" fmla="*/ 70 w 479"/>
                <a:gd name="T33" fmla="*/ 64 h 320"/>
                <a:gd name="T34" fmla="*/ 57 w 479"/>
                <a:gd name="T35" fmla="*/ 60 h 320"/>
                <a:gd name="T36" fmla="*/ 50 w 479"/>
                <a:gd name="T37" fmla="*/ 57 h 320"/>
                <a:gd name="T38" fmla="*/ 43 w 479"/>
                <a:gd name="T39" fmla="*/ 54 h 320"/>
                <a:gd name="T40" fmla="*/ 37 w 479"/>
                <a:gd name="T41" fmla="*/ 50 h 320"/>
                <a:gd name="T42" fmla="*/ 30 w 479"/>
                <a:gd name="T43" fmla="*/ 44 h 320"/>
                <a:gd name="T44" fmla="*/ 24 w 479"/>
                <a:gd name="T45" fmla="*/ 44 h 320"/>
                <a:gd name="T46" fmla="*/ 10 w 479"/>
                <a:gd name="T47" fmla="*/ 44 h 320"/>
                <a:gd name="T48" fmla="*/ 4 w 479"/>
                <a:gd name="T49" fmla="*/ 34 h 320"/>
                <a:gd name="T50" fmla="*/ 0 w 479"/>
                <a:gd name="T51" fmla="*/ 27 h 320"/>
                <a:gd name="T52" fmla="*/ 4 w 479"/>
                <a:gd name="T53" fmla="*/ 20 h 320"/>
                <a:gd name="T54" fmla="*/ 10 w 479"/>
                <a:gd name="T55" fmla="*/ 17 h 320"/>
                <a:gd name="T56" fmla="*/ 14 w 479"/>
                <a:gd name="T57" fmla="*/ 10 h 320"/>
                <a:gd name="T58" fmla="*/ 17 w 479"/>
                <a:gd name="T59" fmla="*/ 20 h 320"/>
                <a:gd name="T60" fmla="*/ 24 w 479"/>
                <a:gd name="T61" fmla="*/ 20 h 320"/>
                <a:gd name="T62" fmla="*/ 30 w 479"/>
                <a:gd name="T63" fmla="*/ 14 h 320"/>
                <a:gd name="T64" fmla="*/ 37 w 479"/>
                <a:gd name="T65" fmla="*/ 10 h 320"/>
                <a:gd name="T66" fmla="*/ 47 w 479"/>
                <a:gd name="T67" fmla="*/ 17 h 320"/>
                <a:gd name="T68" fmla="*/ 57 w 479"/>
                <a:gd name="T69" fmla="*/ 20 h 320"/>
                <a:gd name="T70" fmla="*/ 60 w 479"/>
                <a:gd name="T71" fmla="*/ 17 h 320"/>
                <a:gd name="T72" fmla="*/ 77 w 479"/>
                <a:gd name="T73" fmla="*/ 17 h 320"/>
                <a:gd name="T74" fmla="*/ 84 w 479"/>
                <a:gd name="T75" fmla="*/ 14 h 320"/>
                <a:gd name="T76" fmla="*/ 90 w 479"/>
                <a:gd name="T77" fmla="*/ 10 h 320"/>
                <a:gd name="T78" fmla="*/ 100 w 479"/>
                <a:gd name="T79" fmla="*/ 10 h 320"/>
                <a:gd name="T80" fmla="*/ 107 w 479"/>
                <a:gd name="T81" fmla="*/ 7 h 320"/>
                <a:gd name="T82" fmla="*/ 114 w 479"/>
                <a:gd name="T83" fmla="*/ 4 h 320"/>
                <a:gd name="T84" fmla="*/ 120 w 479"/>
                <a:gd name="T85" fmla="*/ 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9"/>
                <a:gd name="T130" fmla="*/ 0 h 320"/>
                <a:gd name="T131" fmla="*/ 479 w 479"/>
                <a:gd name="T132" fmla="*/ 320 h 3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9" h="320">
                  <a:moveTo>
                    <a:pt x="479" y="0"/>
                  </a:moveTo>
                  <a:lnTo>
                    <a:pt x="479" y="40"/>
                  </a:lnTo>
                  <a:lnTo>
                    <a:pt x="466" y="53"/>
                  </a:lnTo>
                  <a:lnTo>
                    <a:pt x="439" y="94"/>
                  </a:lnTo>
                  <a:lnTo>
                    <a:pt x="426" y="134"/>
                  </a:lnTo>
                  <a:lnTo>
                    <a:pt x="426" y="174"/>
                  </a:lnTo>
                  <a:lnTo>
                    <a:pt x="426" y="199"/>
                  </a:lnTo>
                  <a:lnTo>
                    <a:pt x="439" y="213"/>
                  </a:lnTo>
                  <a:lnTo>
                    <a:pt x="453" y="253"/>
                  </a:lnTo>
                  <a:lnTo>
                    <a:pt x="439" y="280"/>
                  </a:lnTo>
                  <a:lnTo>
                    <a:pt x="426" y="307"/>
                  </a:lnTo>
                  <a:lnTo>
                    <a:pt x="439" y="320"/>
                  </a:lnTo>
                  <a:lnTo>
                    <a:pt x="399" y="307"/>
                  </a:lnTo>
                  <a:lnTo>
                    <a:pt x="360" y="320"/>
                  </a:lnTo>
                  <a:lnTo>
                    <a:pt x="334" y="293"/>
                  </a:lnTo>
                  <a:lnTo>
                    <a:pt x="320" y="266"/>
                  </a:lnTo>
                  <a:lnTo>
                    <a:pt x="280" y="253"/>
                  </a:lnTo>
                  <a:lnTo>
                    <a:pt x="226" y="239"/>
                  </a:lnTo>
                  <a:lnTo>
                    <a:pt x="199" y="226"/>
                  </a:lnTo>
                  <a:lnTo>
                    <a:pt x="172" y="213"/>
                  </a:lnTo>
                  <a:lnTo>
                    <a:pt x="147" y="199"/>
                  </a:lnTo>
                  <a:lnTo>
                    <a:pt x="120" y="174"/>
                  </a:lnTo>
                  <a:lnTo>
                    <a:pt x="94" y="174"/>
                  </a:lnTo>
                  <a:lnTo>
                    <a:pt x="40" y="174"/>
                  </a:lnTo>
                  <a:lnTo>
                    <a:pt x="13" y="134"/>
                  </a:lnTo>
                  <a:lnTo>
                    <a:pt x="0" y="107"/>
                  </a:lnTo>
                  <a:lnTo>
                    <a:pt x="13" y="80"/>
                  </a:lnTo>
                  <a:lnTo>
                    <a:pt x="40" y="67"/>
                  </a:lnTo>
                  <a:lnTo>
                    <a:pt x="53" y="40"/>
                  </a:lnTo>
                  <a:lnTo>
                    <a:pt x="67" y="80"/>
                  </a:lnTo>
                  <a:lnTo>
                    <a:pt x="94" y="80"/>
                  </a:lnTo>
                  <a:lnTo>
                    <a:pt x="120" y="53"/>
                  </a:lnTo>
                  <a:lnTo>
                    <a:pt x="147" y="40"/>
                  </a:lnTo>
                  <a:lnTo>
                    <a:pt x="186" y="67"/>
                  </a:lnTo>
                  <a:lnTo>
                    <a:pt x="226" y="80"/>
                  </a:lnTo>
                  <a:lnTo>
                    <a:pt x="239" y="67"/>
                  </a:lnTo>
                  <a:lnTo>
                    <a:pt x="307" y="67"/>
                  </a:lnTo>
                  <a:lnTo>
                    <a:pt x="334" y="53"/>
                  </a:lnTo>
                  <a:lnTo>
                    <a:pt x="360" y="40"/>
                  </a:lnTo>
                  <a:lnTo>
                    <a:pt x="399" y="40"/>
                  </a:lnTo>
                  <a:lnTo>
                    <a:pt x="426" y="26"/>
                  </a:lnTo>
                  <a:lnTo>
                    <a:pt x="453" y="13"/>
                  </a:lnTo>
                  <a:lnTo>
                    <a:pt x="479" y="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43" name="Freeform 147">
              <a:extLst>
                <a:ext uri="{FF2B5EF4-FFF2-40B4-BE49-F238E27FC236}">
                  <a16:creationId xmlns:a16="http://schemas.microsoft.com/office/drawing/2014/main" id="{79BA58A7-6532-C145-9BB5-CE9E3FAA61B5}"/>
                </a:ext>
              </a:extLst>
            </p:cNvPr>
            <p:cNvSpPr>
              <a:spLocks/>
            </p:cNvSpPr>
            <p:nvPr/>
          </p:nvSpPr>
          <p:spPr bwMode="gray">
            <a:xfrm>
              <a:off x="2104" y="2656"/>
              <a:ext cx="222" cy="188"/>
            </a:xfrm>
            <a:custGeom>
              <a:avLst/>
              <a:gdLst>
                <a:gd name="T0" fmla="*/ 24 w 444"/>
                <a:gd name="T1" fmla="*/ 0 h 374"/>
                <a:gd name="T2" fmla="*/ 27 w 444"/>
                <a:gd name="T3" fmla="*/ 6 h 374"/>
                <a:gd name="T4" fmla="*/ 34 w 444"/>
                <a:gd name="T5" fmla="*/ 6 h 374"/>
                <a:gd name="T6" fmla="*/ 41 w 444"/>
                <a:gd name="T7" fmla="*/ 10 h 374"/>
                <a:gd name="T8" fmla="*/ 51 w 444"/>
                <a:gd name="T9" fmla="*/ 6 h 374"/>
                <a:gd name="T10" fmla="*/ 57 w 444"/>
                <a:gd name="T11" fmla="*/ 0 h 374"/>
                <a:gd name="T12" fmla="*/ 71 w 444"/>
                <a:gd name="T13" fmla="*/ 0 h 374"/>
                <a:gd name="T14" fmla="*/ 78 w 444"/>
                <a:gd name="T15" fmla="*/ 6 h 374"/>
                <a:gd name="T16" fmla="*/ 81 w 444"/>
                <a:gd name="T17" fmla="*/ 10 h 374"/>
                <a:gd name="T18" fmla="*/ 91 w 444"/>
                <a:gd name="T19" fmla="*/ 10 h 374"/>
                <a:gd name="T20" fmla="*/ 98 w 444"/>
                <a:gd name="T21" fmla="*/ 17 h 374"/>
                <a:gd name="T22" fmla="*/ 91 w 444"/>
                <a:gd name="T23" fmla="*/ 23 h 374"/>
                <a:gd name="T24" fmla="*/ 91 w 444"/>
                <a:gd name="T25" fmla="*/ 34 h 374"/>
                <a:gd name="T26" fmla="*/ 98 w 444"/>
                <a:gd name="T27" fmla="*/ 37 h 374"/>
                <a:gd name="T28" fmla="*/ 108 w 444"/>
                <a:gd name="T29" fmla="*/ 37 h 374"/>
                <a:gd name="T30" fmla="*/ 108 w 444"/>
                <a:gd name="T31" fmla="*/ 47 h 374"/>
                <a:gd name="T32" fmla="*/ 111 w 444"/>
                <a:gd name="T33" fmla="*/ 53 h 374"/>
                <a:gd name="T34" fmla="*/ 105 w 444"/>
                <a:gd name="T35" fmla="*/ 63 h 374"/>
                <a:gd name="T36" fmla="*/ 98 w 444"/>
                <a:gd name="T37" fmla="*/ 63 h 374"/>
                <a:gd name="T38" fmla="*/ 94 w 444"/>
                <a:gd name="T39" fmla="*/ 74 h 374"/>
                <a:gd name="T40" fmla="*/ 91 w 444"/>
                <a:gd name="T41" fmla="*/ 80 h 374"/>
                <a:gd name="T42" fmla="*/ 94 w 444"/>
                <a:gd name="T43" fmla="*/ 87 h 374"/>
                <a:gd name="T44" fmla="*/ 91 w 444"/>
                <a:gd name="T45" fmla="*/ 94 h 374"/>
                <a:gd name="T46" fmla="*/ 91 w 444"/>
                <a:gd name="T47" fmla="*/ 91 h 374"/>
                <a:gd name="T48" fmla="*/ 84 w 444"/>
                <a:gd name="T49" fmla="*/ 91 h 374"/>
                <a:gd name="T50" fmla="*/ 78 w 444"/>
                <a:gd name="T51" fmla="*/ 87 h 374"/>
                <a:gd name="T52" fmla="*/ 74 w 444"/>
                <a:gd name="T53" fmla="*/ 84 h 374"/>
                <a:gd name="T54" fmla="*/ 68 w 444"/>
                <a:gd name="T55" fmla="*/ 80 h 374"/>
                <a:gd name="T56" fmla="*/ 60 w 444"/>
                <a:gd name="T57" fmla="*/ 77 h 374"/>
                <a:gd name="T58" fmla="*/ 63 w 444"/>
                <a:gd name="T59" fmla="*/ 70 h 374"/>
                <a:gd name="T60" fmla="*/ 68 w 444"/>
                <a:gd name="T61" fmla="*/ 60 h 374"/>
                <a:gd name="T62" fmla="*/ 60 w 444"/>
                <a:gd name="T63" fmla="*/ 60 h 374"/>
                <a:gd name="T64" fmla="*/ 60 w 444"/>
                <a:gd name="T65" fmla="*/ 63 h 374"/>
                <a:gd name="T66" fmla="*/ 57 w 444"/>
                <a:gd name="T67" fmla="*/ 67 h 374"/>
                <a:gd name="T68" fmla="*/ 51 w 444"/>
                <a:gd name="T69" fmla="*/ 70 h 374"/>
                <a:gd name="T70" fmla="*/ 41 w 444"/>
                <a:gd name="T71" fmla="*/ 67 h 374"/>
                <a:gd name="T72" fmla="*/ 44 w 444"/>
                <a:gd name="T73" fmla="*/ 53 h 374"/>
                <a:gd name="T74" fmla="*/ 41 w 444"/>
                <a:gd name="T75" fmla="*/ 50 h 374"/>
                <a:gd name="T76" fmla="*/ 30 w 444"/>
                <a:gd name="T77" fmla="*/ 50 h 374"/>
                <a:gd name="T78" fmla="*/ 27 w 444"/>
                <a:gd name="T79" fmla="*/ 41 h 374"/>
                <a:gd name="T80" fmla="*/ 21 w 444"/>
                <a:gd name="T81" fmla="*/ 41 h 374"/>
                <a:gd name="T82" fmla="*/ 17 w 444"/>
                <a:gd name="T83" fmla="*/ 37 h 374"/>
                <a:gd name="T84" fmla="*/ 17 w 444"/>
                <a:gd name="T85" fmla="*/ 30 h 374"/>
                <a:gd name="T86" fmla="*/ 14 w 444"/>
                <a:gd name="T87" fmla="*/ 26 h 374"/>
                <a:gd name="T88" fmla="*/ 10 w 444"/>
                <a:gd name="T89" fmla="*/ 26 h 374"/>
                <a:gd name="T90" fmla="*/ 10 w 444"/>
                <a:gd name="T91" fmla="*/ 30 h 374"/>
                <a:gd name="T92" fmla="*/ 3 w 444"/>
                <a:gd name="T93" fmla="*/ 30 h 374"/>
                <a:gd name="T94" fmla="*/ 0 w 444"/>
                <a:gd name="T95" fmla="*/ 23 h 374"/>
                <a:gd name="T96" fmla="*/ 3 w 444"/>
                <a:gd name="T97" fmla="*/ 13 h 374"/>
                <a:gd name="T98" fmla="*/ 3 w 444"/>
                <a:gd name="T99" fmla="*/ 10 h 374"/>
                <a:gd name="T100" fmla="*/ 7 w 444"/>
                <a:gd name="T101" fmla="*/ 6 h 374"/>
                <a:gd name="T102" fmla="*/ 10 w 444"/>
                <a:gd name="T103" fmla="*/ 6 h 374"/>
                <a:gd name="T104" fmla="*/ 17 w 444"/>
                <a:gd name="T105" fmla="*/ 0 h 374"/>
                <a:gd name="T106" fmla="*/ 24 w 444"/>
                <a:gd name="T107" fmla="*/ 0 h 3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4"/>
                <a:gd name="T163" fmla="*/ 0 h 374"/>
                <a:gd name="T164" fmla="*/ 444 w 444"/>
                <a:gd name="T165" fmla="*/ 374 h 3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4" h="374">
                  <a:moveTo>
                    <a:pt x="94" y="0"/>
                  </a:moveTo>
                  <a:lnTo>
                    <a:pt x="108" y="27"/>
                  </a:lnTo>
                  <a:lnTo>
                    <a:pt x="134" y="27"/>
                  </a:lnTo>
                  <a:lnTo>
                    <a:pt x="161" y="40"/>
                  </a:lnTo>
                  <a:lnTo>
                    <a:pt x="202" y="27"/>
                  </a:lnTo>
                  <a:lnTo>
                    <a:pt x="229" y="0"/>
                  </a:lnTo>
                  <a:lnTo>
                    <a:pt x="282" y="0"/>
                  </a:lnTo>
                  <a:lnTo>
                    <a:pt x="309" y="27"/>
                  </a:lnTo>
                  <a:lnTo>
                    <a:pt x="323" y="40"/>
                  </a:lnTo>
                  <a:lnTo>
                    <a:pt x="363" y="40"/>
                  </a:lnTo>
                  <a:lnTo>
                    <a:pt x="390" y="67"/>
                  </a:lnTo>
                  <a:lnTo>
                    <a:pt x="363" y="94"/>
                  </a:lnTo>
                  <a:lnTo>
                    <a:pt x="363" y="134"/>
                  </a:lnTo>
                  <a:lnTo>
                    <a:pt x="390" y="148"/>
                  </a:lnTo>
                  <a:lnTo>
                    <a:pt x="430" y="148"/>
                  </a:lnTo>
                  <a:lnTo>
                    <a:pt x="430" y="188"/>
                  </a:lnTo>
                  <a:lnTo>
                    <a:pt x="444" y="215"/>
                  </a:lnTo>
                  <a:lnTo>
                    <a:pt x="417" y="255"/>
                  </a:lnTo>
                  <a:lnTo>
                    <a:pt x="390" y="255"/>
                  </a:lnTo>
                  <a:lnTo>
                    <a:pt x="376" y="293"/>
                  </a:lnTo>
                  <a:lnTo>
                    <a:pt x="363" y="320"/>
                  </a:lnTo>
                  <a:lnTo>
                    <a:pt x="376" y="347"/>
                  </a:lnTo>
                  <a:lnTo>
                    <a:pt x="363" y="374"/>
                  </a:lnTo>
                  <a:lnTo>
                    <a:pt x="363" y="361"/>
                  </a:lnTo>
                  <a:lnTo>
                    <a:pt x="336" y="361"/>
                  </a:lnTo>
                  <a:lnTo>
                    <a:pt x="309" y="347"/>
                  </a:lnTo>
                  <a:lnTo>
                    <a:pt x="296" y="334"/>
                  </a:lnTo>
                  <a:lnTo>
                    <a:pt x="269" y="320"/>
                  </a:lnTo>
                  <a:lnTo>
                    <a:pt x="242" y="307"/>
                  </a:lnTo>
                  <a:lnTo>
                    <a:pt x="255" y="280"/>
                  </a:lnTo>
                  <a:lnTo>
                    <a:pt x="269" y="242"/>
                  </a:lnTo>
                  <a:lnTo>
                    <a:pt x="242" y="242"/>
                  </a:lnTo>
                  <a:lnTo>
                    <a:pt x="242" y="255"/>
                  </a:lnTo>
                  <a:lnTo>
                    <a:pt x="229" y="268"/>
                  </a:lnTo>
                  <a:lnTo>
                    <a:pt x="202" y="280"/>
                  </a:lnTo>
                  <a:lnTo>
                    <a:pt x="161" y="268"/>
                  </a:lnTo>
                  <a:lnTo>
                    <a:pt x="175" y="215"/>
                  </a:lnTo>
                  <a:lnTo>
                    <a:pt x="161" y="201"/>
                  </a:lnTo>
                  <a:lnTo>
                    <a:pt x="121" y="201"/>
                  </a:lnTo>
                  <a:lnTo>
                    <a:pt x="108" y="161"/>
                  </a:lnTo>
                  <a:lnTo>
                    <a:pt x="81" y="161"/>
                  </a:lnTo>
                  <a:lnTo>
                    <a:pt x="67" y="148"/>
                  </a:lnTo>
                  <a:lnTo>
                    <a:pt x="67" y="121"/>
                  </a:lnTo>
                  <a:lnTo>
                    <a:pt x="54" y="107"/>
                  </a:lnTo>
                  <a:lnTo>
                    <a:pt x="40" y="107"/>
                  </a:lnTo>
                  <a:lnTo>
                    <a:pt x="40" y="121"/>
                  </a:lnTo>
                  <a:lnTo>
                    <a:pt x="14" y="121"/>
                  </a:lnTo>
                  <a:lnTo>
                    <a:pt x="0" y="94"/>
                  </a:lnTo>
                  <a:lnTo>
                    <a:pt x="14" y="54"/>
                  </a:lnTo>
                  <a:lnTo>
                    <a:pt x="14" y="40"/>
                  </a:lnTo>
                  <a:lnTo>
                    <a:pt x="27" y="27"/>
                  </a:lnTo>
                  <a:lnTo>
                    <a:pt x="40" y="27"/>
                  </a:lnTo>
                  <a:lnTo>
                    <a:pt x="67" y="0"/>
                  </a:lnTo>
                  <a:lnTo>
                    <a:pt x="94" y="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44" name="Freeform 148">
              <a:extLst>
                <a:ext uri="{FF2B5EF4-FFF2-40B4-BE49-F238E27FC236}">
                  <a16:creationId xmlns:a16="http://schemas.microsoft.com/office/drawing/2014/main" id="{403D421A-141B-1247-8D0B-44772EFF8A33}"/>
                </a:ext>
              </a:extLst>
            </p:cNvPr>
            <p:cNvSpPr>
              <a:spLocks/>
            </p:cNvSpPr>
            <p:nvPr/>
          </p:nvSpPr>
          <p:spPr bwMode="gray">
            <a:xfrm>
              <a:off x="2151" y="2468"/>
              <a:ext cx="234" cy="262"/>
            </a:xfrm>
            <a:custGeom>
              <a:avLst/>
              <a:gdLst>
                <a:gd name="T0" fmla="*/ 110 w 469"/>
                <a:gd name="T1" fmla="*/ 3 h 522"/>
                <a:gd name="T2" fmla="*/ 117 w 469"/>
                <a:gd name="T3" fmla="*/ 13 h 522"/>
                <a:gd name="T4" fmla="*/ 113 w 469"/>
                <a:gd name="T5" fmla="*/ 30 h 522"/>
                <a:gd name="T6" fmla="*/ 110 w 469"/>
                <a:gd name="T7" fmla="*/ 33 h 522"/>
                <a:gd name="T8" fmla="*/ 110 w 469"/>
                <a:gd name="T9" fmla="*/ 39 h 522"/>
                <a:gd name="T10" fmla="*/ 103 w 469"/>
                <a:gd name="T11" fmla="*/ 43 h 522"/>
                <a:gd name="T12" fmla="*/ 100 w 469"/>
                <a:gd name="T13" fmla="*/ 46 h 522"/>
                <a:gd name="T14" fmla="*/ 107 w 469"/>
                <a:gd name="T15" fmla="*/ 49 h 522"/>
                <a:gd name="T16" fmla="*/ 110 w 469"/>
                <a:gd name="T17" fmla="*/ 59 h 522"/>
                <a:gd name="T18" fmla="*/ 107 w 469"/>
                <a:gd name="T19" fmla="*/ 66 h 522"/>
                <a:gd name="T20" fmla="*/ 100 w 469"/>
                <a:gd name="T21" fmla="*/ 66 h 522"/>
                <a:gd name="T22" fmla="*/ 103 w 469"/>
                <a:gd name="T23" fmla="*/ 76 h 522"/>
                <a:gd name="T24" fmla="*/ 97 w 469"/>
                <a:gd name="T25" fmla="*/ 76 h 522"/>
                <a:gd name="T26" fmla="*/ 90 w 469"/>
                <a:gd name="T27" fmla="*/ 76 h 522"/>
                <a:gd name="T28" fmla="*/ 80 w 469"/>
                <a:gd name="T29" fmla="*/ 76 h 522"/>
                <a:gd name="T30" fmla="*/ 76 w 469"/>
                <a:gd name="T31" fmla="*/ 80 h 522"/>
                <a:gd name="T32" fmla="*/ 80 w 469"/>
                <a:gd name="T33" fmla="*/ 86 h 522"/>
                <a:gd name="T34" fmla="*/ 87 w 469"/>
                <a:gd name="T35" fmla="*/ 93 h 522"/>
                <a:gd name="T36" fmla="*/ 83 w 469"/>
                <a:gd name="T37" fmla="*/ 100 h 522"/>
                <a:gd name="T38" fmla="*/ 80 w 469"/>
                <a:gd name="T39" fmla="*/ 110 h 522"/>
                <a:gd name="T40" fmla="*/ 76 w 469"/>
                <a:gd name="T41" fmla="*/ 117 h 522"/>
                <a:gd name="T42" fmla="*/ 80 w 469"/>
                <a:gd name="T43" fmla="*/ 123 h 522"/>
                <a:gd name="T44" fmla="*/ 76 w 469"/>
                <a:gd name="T45" fmla="*/ 131 h 522"/>
                <a:gd name="T46" fmla="*/ 74 w 469"/>
                <a:gd name="T47" fmla="*/ 131 h 522"/>
                <a:gd name="T48" fmla="*/ 67 w 469"/>
                <a:gd name="T49" fmla="*/ 127 h 522"/>
                <a:gd name="T50" fmla="*/ 67 w 469"/>
                <a:gd name="T51" fmla="*/ 117 h 522"/>
                <a:gd name="T52" fmla="*/ 74 w 469"/>
                <a:gd name="T53" fmla="*/ 110 h 522"/>
                <a:gd name="T54" fmla="*/ 67 w 469"/>
                <a:gd name="T55" fmla="*/ 103 h 522"/>
                <a:gd name="T56" fmla="*/ 57 w 469"/>
                <a:gd name="T57" fmla="*/ 103 h 522"/>
                <a:gd name="T58" fmla="*/ 53 w 469"/>
                <a:gd name="T59" fmla="*/ 100 h 522"/>
                <a:gd name="T60" fmla="*/ 47 w 469"/>
                <a:gd name="T61" fmla="*/ 93 h 522"/>
                <a:gd name="T62" fmla="*/ 33 w 469"/>
                <a:gd name="T63" fmla="*/ 93 h 522"/>
                <a:gd name="T64" fmla="*/ 27 w 469"/>
                <a:gd name="T65" fmla="*/ 100 h 522"/>
                <a:gd name="T66" fmla="*/ 16 w 469"/>
                <a:gd name="T67" fmla="*/ 103 h 522"/>
                <a:gd name="T68" fmla="*/ 10 w 469"/>
                <a:gd name="T69" fmla="*/ 100 h 522"/>
                <a:gd name="T70" fmla="*/ 3 w 469"/>
                <a:gd name="T71" fmla="*/ 100 h 522"/>
                <a:gd name="T72" fmla="*/ 0 w 469"/>
                <a:gd name="T73" fmla="*/ 93 h 522"/>
                <a:gd name="T74" fmla="*/ 3 w 469"/>
                <a:gd name="T75" fmla="*/ 93 h 522"/>
                <a:gd name="T76" fmla="*/ 10 w 469"/>
                <a:gd name="T77" fmla="*/ 93 h 522"/>
                <a:gd name="T78" fmla="*/ 23 w 469"/>
                <a:gd name="T79" fmla="*/ 96 h 522"/>
                <a:gd name="T80" fmla="*/ 27 w 469"/>
                <a:gd name="T81" fmla="*/ 93 h 522"/>
                <a:gd name="T82" fmla="*/ 20 w 469"/>
                <a:gd name="T83" fmla="*/ 90 h 522"/>
                <a:gd name="T84" fmla="*/ 6 w 469"/>
                <a:gd name="T85" fmla="*/ 90 h 522"/>
                <a:gd name="T86" fmla="*/ 6 w 469"/>
                <a:gd name="T87" fmla="*/ 86 h 522"/>
                <a:gd name="T88" fmla="*/ 10 w 469"/>
                <a:gd name="T89" fmla="*/ 80 h 522"/>
                <a:gd name="T90" fmla="*/ 27 w 469"/>
                <a:gd name="T91" fmla="*/ 63 h 522"/>
                <a:gd name="T92" fmla="*/ 30 w 469"/>
                <a:gd name="T93" fmla="*/ 59 h 522"/>
                <a:gd name="T94" fmla="*/ 40 w 469"/>
                <a:gd name="T95" fmla="*/ 49 h 522"/>
                <a:gd name="T96" fmla="*/ 53 w 469"/>
                <a:gd name="T97" fmla="*/ 49 h 522"/>
                <a:gd name="T98" fmla="*/ 40 w 469"/>
                <a:gd name="T99" fmla="*/ 46 h 522"/>
                <a:gd name="T100" fmla="*/ 43 w 469"/>
                <a:gd name="T101" fmla="*/ 36 h 522"/>
                <a:gd name="T102" fmla="*/ 47 w 469"/>
                <a:gd name="T103" fmla="*/ 26 h 522"/>
                <a:gd name="T104" fmla="*/ 50 w 469"/>
                <a:gd name="T105" fmla="*/ 26 h 522"/>
                <a:gd name="T106" fmla="*/ 60 w 469"/>
                <a:gd name="T107" fmla="*/ 23 h 522"/>
                <a:gd name="T108" fmla="*/ 67 w 469"/>
                <a:gd name="T109" fmla="*/ 13 h 522"/>
                <a:gd name="T110" fmla="*/ 80 w 469"/>
                <a:gd name="T111" fmla="*/ 3 h 522"/>
                <a:gd name="T112" fmla="*/ 100 w 469"/>
                <a:gd name="T113" fmla="*/ 0 h 522"/>
                <a:gd name="T114" fmla="*/ 103 w 469"/>
                <a:gd name="T115" fmla="*/ 3 h 522"/>
                <a:gd name="T116" fmla="*/ 110 w 469"/>
                <a:gd name="T117" fmla="*/ 10 h 522"/>
                <a:gd name="T118" fmla="*/ 110 w 469"/>
                <a:gd name="T119" fmla="*/ 3 h 5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9"/>
                <a:gd name="T181" fmla="*/ 0 h 522"/>
                <a:gd name="T182" fmla="*/ 469 w 469"/>
                <a:gd name="T183" fmla="*/ 522 h 5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9" h="522">
                  <a:moveTo>
                    <a:pt x="442" y="13"/>
                  </a:moveTo>
                  <a:lnTo>
                    <a:pt x="469" y="53"/>
                  </a:lnTo>
                  <a:lnTo>
                    <a:pt x="455" y="120"/>
                  </a:lnTo>
                  <a:lnTo>
                    <a:pt x="442" y="134"/>
                  </a:lnTo>
                  <a:lnTo>
                    <a:pt x="442" y="159"/>
                  </a:lnTo>
                  <a:lnTo>
                    <a:pt x="415" y="172"/>
                  </a:lnTo>
                  <a:lnTo>
                    <a:pt x="401" y="186"/>
                  </a:lnTo>
                  <a:lnTo>
                    <a:pt x="428" y="199"/>
                  </a:lnTo>
                  <a:lnTo>
                    <a:pt x="442" y="239"/>
                  </a:lnTo>
                  <a:lnTo>
                    <a:pt x="428" y="266"/>
                  </a:lnTo>
                  <a:lnTo>
                    <a:pt x="401" y="266"/>
                  </a:lnTo>
                  <a:lnTo>
                    <a:pt x="415" y="307"/>
                  </a:lnTo>
                  <a:lnTo>
                    <a:pt x="388" y="307"/>
                  </a:lnTo>
                  <a:lnTo>
                    <a:pt x="361" y="307"/>
                  </a:lnTo>
                  <a:lnTo>
                    <a:pt x="321" y="307"/>
                  </a:lnTo>
                  <a:lnTo>
                    <a:pt x="307" y="320"/>
                  </a:lnTo>
                  <a:lnTo>
                    <a:pt x="321" y="347"/>
                  </a:lnTo>
                  <a:lnTo>
                    <a:pt x="348" y="374"/>
                  </a:lnTo>
                  <a:lnTo>
                    <a:pt x="334" y="401"/>
                  </a:lnTo>
                  <a:lnTo>
                    <a:pt x="321" y="441"/>
                  </a:lnTo>
                  <a:lnTo>
                    <a:pt x="307" y="468"/>
                  </a:lnTo>
                  <a:lnTo>
                    <a:pt x="321" y="495"/>
                  </a:lnTo>
                  <a:lnTo>
                    <a:pt x="307" y="522"/>
                  </a:lnTo>
                  <a:lnTo>
                    <a:pt x="296" y="522"/>
                  </a:lnTo>
                  <a:lnTo>
                    <a:pt x="269" y="508"/>
                  </a:lnTo>
                  <a:lnTo>
                    <a:pt x="269" y="468"/>
                  </a:lnTo>
                  <a:lnTo>
                    <a:pt x="296" y="441"/>
                  </a:lnTo>
                  <a:lnTo>
                    <a:pt x="269" y="414"/>
                  </a:lnTo>
                  <a:lnTo>
                    <a:pt x="229" y="414"/>
                  </a:lnTo>
                  <a:lnTo>
                    <a:pt x="215" y="401"/>
                  </a:lnTo>
                  <a:lnTo>
                    <a:pt x="188" y="374"/>
                  </a:lnTo>
                  <a:lnTo>
                    <a:pt x="135" y="374"/>
                  </a:lnTo>
                  <a:lnTo>
                    <a:pt x="108" y="401"/>
                  </a:lnTo>
                  <a:lnTo>
                    <a:pt x="67" y="414"/>
                  </a:lnTo>
                  <a:lnTo>
                    <a:pt x="40" y="401"/>
                  </a:lnTo>
                  <a:lnTo>
                    <a:pt x="14" y="401"/>
                  </a:lnTo>
                  <a:lnTo>
                    <a:pt x="0" y="374"/>
                  </a:lnTo>
                  <a:lnTo>
                    <a:pt x="14" y="374"/>
                  </a:lnTo>
                  <a:lnTo>
                    <a:pt x="40" y="374"/>
                  </a:lnTo>
                  <a:lnTo>
                    <a:pt x="94" y="387"/>
                  </a:lnTo>
                  <a:lnTo>
                    <a:pt x="108" y="374"/>
                  </a:lnTo>
                  <a:lnTo>
                    <a:pt x="81" y="360"/>
                  </a:lnTo>
                  <a:lnTo>
                    <a:pt x="27" y="360"/>
                  </a:lnTo>
                  <a:lnTo>
                    <a:pt x="27" y="347"/>
                  </a:lnTo>
                  <a:lnTo>
                    <a:pt x="40" y="320"/>
                  </a:lnTo>
                  <a:lnTo>
                    <a:pt x="108" y="253"/>
                  </a:lnTo>
                  <a:lnTo>
                    <a:pt x="121" y="239"/>
                  </a:lnTo>
                  <a:lnTo>
                    <a:pt x="161" y="199"/>
                  </a:lnTo>
                  <a:lnTo>
                    <a:pt x="215" y="199"/>
                  </a:lnTo>
                  <a:lnTo>
                    <a:pt x="161" y="186"/>
                  </a:lnTo>
                  <a:lnTo>
                    <a:pt x="175" y="147"/>
                  </a:lnTo>
                  <a:lnTo>
                    <a:pt x="188" y="107"/>
                  </a:lnTo>
                  <a:lnTo>
                    <a:pt x="202" y="107"/>
                  </a:lnTo>
                  <a:lnTo>
                    <a:pt x="242" y="94"/>
                  </a:lnTo>
                  <a:lnTo>
                    <a:pt x="269" y="53"/>
                  </a:lnTo>
                  <a:lnTo>
                    <a:pt x="321" y="13"/>
                  </a:lnTo>
                  <a:lnTo>
                    <a:pt x="401" y="0"/>
                  </a:lnTo>
                  <a:lnTo>
                    <a:pt x="415" y="13"/>
                  </a:lnTo>
                  <a:lnTo>
                    <a:pt x="442" y="40"/>
                  </a:lnTo>
                  <a:lnTo>
                    <a:pt x="442" y="13"/>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46" name="Freeform 149">
              <a:extLst>
                <a:ext uri="{FF2B5EF4-FFF2-40B4-BE49-F238E27FC236}">
                  <a16:creationId xmlns:a16="http://schemas.microsoft.com/office/drawing/2014/main" id="{2AB1D8E7-4B3E-3048-81EE-DB52C9587A3E}"/>
                </a:ext>
              </a:extLst>
            </p:cNvPr>
            <p:cNvSpPr>
              <a:spLocks/>
            </p:cNvSpPr>
            <p:nvPr/>
          </p:nvSpPr>
          <p:spPr bwMode="gray">
            <a:xfrm>
              <a:off x="1215" y="3244"/>
              <a:ext cx="863" cy="755"/>
            </a:xfrm>
            <a:custGeom>
              <a:avLst/>
              <a:gdLst>
                <a:gd name="T0" fmla="*/ 44 w 1725"/>
                <a:gd name="T1" fmla="*/ 10 h 1510"/>
                <a:gd name="T2" fmla="*/ 4 w 1725"/>
                <a:gd name="T3" fmla="*/ 24 h 1510"/>
                <a:gd name="T4" fmla="*/ 7 w 1725"/>
                <a:gd name="T5" fmla="*/ 44 h 1510"/>
                <a:gd name="T6" fmla="*/ 4 w 1725"/>
                <a:gd name="T7" fmla="*/ 74 h 1510"/>
                <a:gd name="T8" fmla="*/ 34 w 1725"/>
                <a:gd name="T9" fmla="*/ 74 h 1510"/>
                <a:gd name="T10" fmla="*/ 44 w 1725"/>
                <a:gd name="T11" fmla="*/ 84 h 1510"/>
                <a:gd name="T12" fmla="*/ 64 w 1725"/>
                <a:gd name="T13" fmla="*/ 84 h 1510"/>
                <a:gd name="T14" fmla="*/ 81 w 1725"/>
                <a:gd name="T15" fmla="*/ 107 h 1510"/>
                <a:gd name="T16" fmla="*/ 84 w 1725"/>
                <a:gd name="T17" fmla="*/ 120 h 1510"/>
                <a:gd name="T18" fmla="*/ 61 w 1725"/>
                <a:gd name="T19" fmla="*/ 134 h 1510"/>
                <a:gd name="T20" fmla="*/ 47 w 1725"/>
                <a:gd name="T21" fmla="*/ 164 h 1510"/>
                <a:gd name="T22" fmla="*/ 41 w 1725"/>
                <a:gd name="T23" fmla="*/ 190 h 1510"/>
                <a:gd name="T24" fmla="*/ 27 w 1725"/>
                <a:gd name="T25" fmla="*/ 200 h 1510"/>
                <a:gd name="T26" fmla="*/ 30 w 1725"/>
                <a:gd name="T27" fmla="*/ 230 h 1510"/>
                <a:gd name="T28" fmla="*/ 20 w 1725"/>
                <a:gd name="T29" fmla="*/ 261 h 1510"/>
                <a:gd name="T30" fmla="*/ 17 w 1725"/>
                <a:gd name="T31" fmla="*/ 268 h 1510"/>
                <a:gd name="T32" fmla="*/ 0 w 1725"/>
                <a:gd name="T33" fmla="*/ 284 h 1510"/>
                <a:gd name="T34" fmla="*/ 34 w 1725"/>
                <a:gd name="T35" fmla="*/ 331 h 1510"/>
                <a:gd name="T36" fmla="*/ 54 w 1725"/>
                <a:gd name="T37" fmla="*/ 378 h 1510"/>
                <a:gd name="T38" fmla="*/ 107 w 1725"/>
                <a:gd name="T39" fmla="*/ 354 h 1510"/>
                <a:gd name="T40" fmla="*/ 171 w 1725"/>
                <a:gd name="T41" fmla="*/ 365 h 1510"/>
                <a:gd name="T42" fmla="*/ 204 w 1725"/>
                <a:gd name="T43" fmla="*/ 358 h 1510"/>
                <a:gd name="T44" fmla="*/ 258 w 1725"/>
                <a:gd name="T45" fmla="*/ 338 h 1510"/>
                <a:gd name="T46" fmla="*/ 295 w 1725"/>
                <a:gd name="T47" fmla="*/ 288 h 1510"/>
                <a:gd name="T48" fmla="*/ 302 w 1725"/>
                <a:gd name="T49" fmla="*/ 224 h 1510"/>
                <a:gd name="T50" fmla="*/ 328 w 1725"/>
                <a:gd name="T51" fmla="*/ 188 h 1510"/>
                <a:gd name="T52" fmla="*/ 392 w 1725"/>
                <a:gd name="T53" fmla="*/ 164 h 1510"/>
                <a:gd name="T54" fmla="*/ 422 w 1725"/>
                <a:gd name="T55" fmla="*/ 134 h 1510"/>
                <a:gd name="T56" fmla="*/ 412 w 1725"/>
                <a:gd name="T57" fmla="*/ 120 h 1510"/>
                <a:gd name="T58" fmla="*/ 395 w 1725"/>
                <a:gd name="T59" fmla="*/ 120 h 1510"/>
                <a:gd name="T60" fmla="*/ 382 w 1725"/>
                <a:gd name="T61" fmla="*/ 123 h 1510"/>
                <a:gd name="T62" fmla="*/ 372 w 1725"/>
                <a:gd name="T63" fmla="*/ 117 h 1510"/>
                <a:gd name="T64" fmla="*/ 365 w 1725"/>
                <a:gd name="T65" fmla="*/ 103 h 1510"/>
                <a:gd name="T66" fmla="*/ 338 w 1725"/>
                <a:gd name="T67" fmla="*/ 94 h 1510"/>
                <a:gd name="T68" fmla="*/ 315 w 1725"/>
                <a:gd name="T69" fmla="*/ 100 h 1510"/>
                <a:gd name="T70" fmla="*/ 292 w 1725"/>
                <a:gd name="T71" fmla="*/ 81 h 1510"/>
                <a:gd name="T72" fmla="*/ 268 w 1725"/>
                <a:gd name="T73" fmla="*/ 74 h 1510"/>
                <a:gd name="T74" fmla="*/ 261 w 1725"/>
                <a:gd name="T75" fmla="*/ 57 h 1510"/>
                <a:gd name="T76" fmla="*/ 257 w 1725"/>
                <a:gd name="T77" fmla="*/ 60 h 1510"/>
                <a:gd name="T78" fmla="*/ 254 w 1725"/>
                <a:gd name="T79" fmla="*/ 60 h 1510"/>
                <a:gd name="T80" fmla="*/ 248 w 1725"/>
                <a:gd name="T81" fmla="*/ 60 h 1510"/>
                <a:gd name="T82" fmla="*/ 244 w 1725"/>
                <a:gd name="T83" fmla="*/ 59 h 1510"/>
                <a:gd name="T84" fmla="*/ 238 w 1725"/>
                <a:gd name="T85" fmla="*/ 55 h 1510"/>
                <a:gd name="T86" fmla="*/ 235 w 1725"/>
                <a:gd name="T87" fmla="*/ 53 h 1510"/>
                <a:gd name="T88" fmla="*/ 232 w 1725"/>
                <a:gd name="T89" fmla="*/ 52 h 1510"/>
                <a:gd name="T90" fmla="*/ 227 w 1725"/>
                <a:gd name="T91" fmla="*/ 51 h 1510"/>
                <a:gd name="T92" fmla="*/ 225 w 1725"/>
                <a:gd name="T93" fmla="*/ 50 h 1510"/>
                <a:gd name="T94" fmla="*/ 214 w 1725"/>
                <a:gd name="T95" fmla="*/ 50 h 1510"/>
                <a:gd name="T96" fmla="*/ 168 w 1725"/>
                <a:gd name="T97" fmla="*/ 41 h 1510"/>
                <a:gd name="T98" fmla="*/ 131 w 1725"/>
                <a:gd name="T99" fmla="*/ 24 h 1510"/>
                <a:gd name="T100" fmla="*/ 91 w 1725"/>
                <a:gd name="T101" fmla="*/ 13 h 1510"/>
                <a:gd name="T102" fmla="*/ 64 w 1725"/>
                <a:gd name="T103" fmla="*/ 0 h 15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25"/>
                <a:gd name="T157" fmla="*/ 0 h 1510"/>
                <a:gd name="T158" fmla="*/ 1725 w 1725"/>
                <a:gd name="T159" fmla="*/ 1510 h 15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25" h="1510">
                  <a:moveTo>
                    <a:pt x="215" y="0"/>
                  </a:moveTo>
                  <a:lnTo>
                    <a:pt x="161" y="14"/>
                  </a:lnTo>
                  <a:lnTo>
                    <a:pt x="174" y="40"/>
                  </a:lnTo>
                  <a:lnTo>
                    <a:pt x="107" y="40"/>
                  </a:lnTo>
                  <a:lnTo>
                    <a:pt x="67" y="40"/>
                  </a:lnTo>
                  <a:lnTo>
                    <a:pt x="13" y="94"/>
                  </a:lnTo>
                  <a:lnTo>
                    <a:pt x="26" y="148"/>
                  </a:lnTo>
                  <a:lnTo>
                    <a:pt x="53" y="161"/>
                  </a:lnTo>
                  <a:lnTo>
                    <a:pt x="26" y="175"/>
                  </a:lnTo>
                  <a:lnTo>
                    <a:pt x="53" y="229"/>
                  </a:lnTo>
                  <a:lnTo>
                    <a:pt x="13" y="242"/>
                  </a:lnTo>
                  <a:lnTo>
                    <a:pt x="13" y="294"/>
                  </a:lnTo>
                  <a:lnTo>
                    <a:pt x="53" y="280"/>
                  </a:lnTo>
                  <a:lnTo>
                    <a:pt x="120" y="280"/>
                  </a:lnTo>
                  <a:lnTo>
                    <a:pt x="134" y="294"/>
                  </a:lnTo>
                  <a:lnTo>
                    <a:pt x="107" y="307"/>
                  </a:lnTo>
                  <a:lnTo>
                    <a:pt x="107" y="334"/>
                  </a:lnTo>
                  <a:lnTo>
                    <a:pt x="174" y="334"/>
                  </a:lnTo>
                  <a:lnTo>
                    <a:pt x="188" y="361"/>
                  </a:lnTo>
                  <a:lnTo>
                    <a:pt x="228" y="361"/>
                  </a:lnTo>
                  <a:lnTo>
                    <a:pt x="255" y="334"/>
                  </a:lnTo>
                  <a:lnTo>
                    <a:pt x="309" y="348"/>
                  </a:lnTo>
                  <a:lnTo>
                    <a:pt x="335" y="388"/>
                  </a:lnTo>
                  <a:lnTo>
                    <a:pt x="322" y="428"/>
                  </a:lnTo>
                  <a:lnTo>
                    <a:pt x="349" y="428"/>
                  </a:lnTo>
                  <a:lnTo>
                    <a:pt x="376" y="442"/>
                  </a:lnTo>
                  <a:lnTo>
                    <a:pt x="335" y="482"/>
                  </a:lnTo>
                  <a:lnTo>
                    <a:pt x="295" y="495"/>
                  </a:lnTo>
                  <a:lnTo>
                    <a:pt x="268" y="495"/>
                  </a:lnTo>
                  <a:lnTo>
                    <a:pt x="241" y="536"/>
                  </a:lnTo>
                  <a:lnTo>
                    <a:pt x="241" y="576"/>
                  </a:lnTo>
                  <a:lnTo>
                    <a:pt x="241" y="655"/>
                  </a:lnTo>
                  <a:lnTo>
                    <a:pt x="188" y="655"/>
                  </a:lnTo>
                  <a:lnTo>
                    <a:pt x="188" y="695"/>
                  </a:lnTo>
                  <a:lnTo>
                    <a:pt x="201" y="722"/>
                  </a:lnTo>
                  <a:lnTo>
                    <a:pt x="161" y="762"/>
                  </a:lnTo>
                  <a:lnTo>
                    <a:pt x="120" y="762"/>
                  </a:lnTo>
                  <a:lnTo>
                    <a:pt x="94" y="762"/>
                  </a:lnTo>
                  <a:lnTo>
                    <a:pt x="107" y="802"/>
                  </a:lnTo>
                  <a:lnTo>
                    <a:pt x="120" y="843"/>
                  </a:lnTo>
                  <a:lnTo>
                    <a:pt x="147" y="883"/>
                  </a:lnTo>
                  <a:lnTo>
                    <a:pt x="120" y="923"/>
                  </a:lnTo>
                  <a:lnTo>
                    <a:pt x="80" y="935"/>
                  </a:lnTo>
                  <a:lnTo>
                    <a:pt x="67" y="975"/>
                  </a:lnTo>
                  <a:lnTo>
                    <a:pt x="80" y="1042"/>
                  </a:lnTo>
                  <a:lnTo>
                    <a:pt x="120" y="1042"/>
                  </a:lnTo>
                  <a:lnTo>
                    <a:pt x="94" y="1083"/>
                  </a:lnTo>
                  <a:lnTo>
                    <a:pt x="67" y="1069"/>
                  </a:lnTo>
                  <a:lnTo>
                    <a:pt x="40" y="1083"/>
                  </a:lnTo>
                  <a:lnTo>
                    <a:pt x="13" y="1109"/>
                  </a:lnTo>
                  <a:lnTo>
                    <a:pt x="0" y="1136"/>
                  </a:lnTo>
                  <a:lnTo>
                    <a:pt x="0" y="1217"/>
                  </a:lnTo>
                  <a:lnTo>
                    <a:pt x="67" y="1230"/>
                  </a:lnTo>
                  <a:lnTo>
                    <a:pt x="134" y="1322"/>
                  </a:lnTo>
                  <a:lnTo>
                    <a:pt x="147" y="1430"/>
                  </a:lnTo>
                  <a:lnTo>
                    <a:pt x="161" y="1457"/>
                  </a:lnTo>
                  <a:lnTo>
                    <a:pt x="215" y="1510"/>
                  </a:lnTo>
                  <a:lnTo>
                    <a:pt x="282" y="1457"/>
                  </a:lnTo>
                  <a:lnTo>
                    <a:pt x="376" y="1443"/>
                  </a:lnTo>
                  <a:lnTo>
                    <a:pt x="428" y="1416"/>
                  </a:lnTo>
                  <a:lnTo>
                    <a:pt x="549" y="1430"/>
                  </a:lnTo>
                  <a:lnTo>
                    <a:pt x="629" y="1430"/>
                  </a:lnTo>
                  <a:lnTo>
                    <a:pt x="683" y="1457"/>
                  </a:lnTo>
                  <a:lnTo>
                    <a:pt x="737" y="1443"/>
                  </a:lnTo>
                  <a:lnTo>
                    <a:pt x="764" y="1457"/>
                  </a:lnTo>
                  <a:lnTo>
                    <a:pt x="815" y="1430"/>
                  </a:lnTo>
                  <a:lnTo>
                    <a:pt x="869" y="1363"/>
                  </a:lnTo>
                  <a:lnTo>
                    <a:pt x="923" y="1336"/>
                  </a:lnTo>
                  <a:lnTo>
                    <a:pt x="1030" y="1349"/>
                  </a:lnTo>
                  <a:lnTo>
                    <a:pt x="1017" y="1282"/>
                  </a:lnTo>
                  <a:lnTo>
                    <a:pt x="1071" y="1217"/>
                  </a:lnTo>
                  <a:lnTo>
                    <a:pt x="1178" y="1150"/>
                  </a:lnTo>
                  <a:lnTo>
                    <a:pt x="1138" y="1109"/>
                  </a:lnTo>
                  <a:lnTo>
                    <a:pt x="1138" y="1002"/>
                  </a:lnTo>
                  <a:lnTo>
                    <a:pt x="1205" y="896"/>
                  </a:lnTo>
                  <a:lnTo>
                    <a:pt x="1270" y="816"/>
                  </a:lnTo>
                  <a:lnTo>
                    <a:pt x="1338" y="789"/>
                  </a:lnTo>
                  <a:lnTo>
                    <a:pt x="1311" y="749"/>
                  </a:lnTo>
                  <a:lnTo>
                    <a:pt x="1364" y="708"/>
                  </a:lnTo>
                  <a:lnTo>
                    <a:pt x="1526" y="695"/>
                  </a:lnTo>
                  <a:lnTo>
                    <a:pt x="1566" y="655"/>
                  </a:lnTo>
                  <a:lnTo>
                    <a:pt x="1672" y="628"/>
                  </a:lnTo>
                  <a:lnTo>
                    <a:pt x="1698" y="601"/>
                  </a:lnTo>
                  <a:lnTo>
                    <a:pt x="1685" y="536"/>
                  </a:lnTo>
                  <a:lnTo>
                    <a:pt x="1725" y="522"/>
                  </a:lnTo>
                  <a:lnTo>
                    <a:pt x="1685" y="482"/>
                  </a:lnTo>
                  <a:lnTo>
                    <a:pt x="1647" y="482"/>
                  </a:lnTo>
                  <a:lnTo>
                    <a:pt x="1633" y="509"/>
                  </a:lnTo>
                  <a:lnTo>
                    <a:pt x="1606" y="509"/>
                  </a:lnTo>
                  <a:lnTo>
                    <a:pt x="1579" y="482"/>
                  </a:lnTo>
                  <a:lnTo>
                    <a:pt x="1553" y="482"/>
                  </a:lnTo>
                  <a:lnTo>
                    <a:pt x="1553" y="495"/>
                  </a:lnTo>
                  <a:lnTo>
                    <a:pt x="1526" y="495"/>
                  </a:lnTo>
                  <a:lnTo>
                    <a:pt x="1526" y="468"/>
                  </a:lnTo>
                  <a:lnTo>
                    <a:pt x="1499" y="455"/>
                  </a:lnTo>
                  <a:lnTo>
                    <a:pt x="1485" y="468"/>
                  </a:lnTo>
                  <a:lnTo>
                    <a:pt x="1458" y="482"/>
                  </a:lnTo>
                  <a:lnTo>
                    <a:pt x="1458" y="455"/>
                  </a:lnTo>
                  <a:lnTo>
                    <a:pt x="1458" y="415"/>
                  </a:lnTo>
                  <a:lnTo>
                    <a:pt x="1432" y="415"/>
                  </a:lnTo>
                  <a:lnTo>
                    <a:pt x="1391" y="388"/>
                  </a:lnTo>
                  <a:lnTo>
                    <a:pt x="1351" y="374"/>
                  </a:lnTo>
                  <a:lnTo>
                    <a:pt x="1364" y="401"/>
                  </a:lnTo>
                  <a:lnTo>
                    <a:pt x="1338" y="401"/>
                  </a:lnTo>
                  <a:lnTo>
                    <a:pt x="1257" y="401"/>
                  </a:lnTo>
                  <a:lnTo>
                    <a:pt x="1232" y="361"/>
                  </a:lnTo>
                  <a:lnTo>
                    <a:pt x="1192" y="374"/>
                  </a:lnTo>
                  <a:lnTo>
                    <a:pt x="1165" y="321"/>
                  </a:lnTo>
                  <a:lnTo>
                    <a:pt x="1151" y="334"/>
                  </a:lnTo>
                  <a:lnTo>
                    <a:pt x="1098" y="294"/>
                  </a:lnTo>
                  <a:lnTo>
                    <a:pt x="1071" y="294"/>
                  </a:lnTo>
                  <a:lnTo>
                    <a:pt x="1084" y="255"/>
                  </a:lnTo>
                  <a:lnTo>
                    <a:pt x="1057" y="255"/>
                  </a:lnTo>
                  <a:lnTo>
                    <a:pt x="1044" y="229"/>
                  </a:lnTo>
                  <a:lnTo>
                    <a:pt x="1030" y="242"/>
                  </a:lnTo>
                  <a:lnTo>
                    <a:pt x="1028" y="242"/>
                  </a:lnTo>
                  <a:lnTo>
                    <a:pt x="1027" y="242"/>
                  </a:lnTo>
                  <a:lnTo>
                    <a:pt x="1025" y="242"/>
                  </a:lnTo>
                  <a:lnTo>
                    <a:pt x="1021" y="242"/>
                  </a:lnTo>
                  <a:lnTo>
                    <a:pt x="1015" y="242"/>
                  </a:lnTo>
                  <a:lnTo>
                    <a:pt x="1007" y="242"/>
                  </a:lnTo>
                  <a:lnTo>
                    <a:pt x="1000" y="242"/>
                  </a:lnTo>
                  <a:lnTo>
                    <a:pt x="990" y="242"/>
                  </a:lnTo>
                  <a:lnTo>
                    <a:pt x="984" y="240"/>
                  </a:lnTo>
                  <a:lnTo>
                    <a:pt x="980" y="240"/>
                  </a:lnTo>
                  <a:lnTo>
                    <a:pt x="973" y="236"/>
                  </a:lnTo>
                  <a:lnTo>
                    <a:pt x="965" y="232"/>
                  </a:lnTo>
                  <a:lnTo>
                    <a:pt x="957" y="229"/>
                  </a:lnTo>
                  <a:lnTo>
                    <a:pt x="952" y="223"/>
                  </a:lnTo>
                  <a:lnTo>
                    <a:pt x="946" y="219"/>
                  </a:lnTo>
                  <a:lnTo>
                    <a:pt x="942" y="215"/>
                  </a:lnTo>
                  <a:lnTo>
                    <a:pt x="938" y="215"/>
                  </a:lnTo>
                  <a:lnTo>
                    <a:pt x="936" y="215"/>
                  </a:lnTo>
                  <a:lnTo>
                    <a:pt x="931" y="213"/>
                  </a:lnTo>
                  <a:lnTo>
                    <a:pt x="925" y="211"/>
                  </a:lnTo>
                  <a:lnTo>
                    <a:pt x="917" y="209"/>
                  </a:lnTo>
                  <a:lnTo>
                    <a:pt x="911" y="207"/>
                  </a:lnTo>
                  <a:lnTo>
                    <a:pt x="906" y="206"/>
                  </a:lnTo>
                  <a:lnTo>
                    <a:pt x="902" y="204"/>
                  </a:lnTo>
                  <a:lnTo>
                    <a:pt x="900" y="202"/>
                  </a:lnTo>
                  <a:lnTo>
                    <a:pt x="898" y="202"/>
                  </a:lnTo>
                  <a:lnTo>
                    <a:pt x="896" y="202"/>
                  </a:lnTo>
                  <a:lnTo>
                    <a:pt x="856" y="202"/>
                  </a:lnTo>
                  <a:lnTo>
                    <a:pt x="804" y="161"/>
                  </a:lnTo>
                  <a:lnTo>
                    <a:pt x="737" y="161"/>
                  </a:lnTo>
                  <a:lnTo>
                    <a:pt x="669" y="161"/>
                  </a:lnTo>
                  <a:lnTo>
                    <a:pt x="629" y="135"/>
                  </a:lnTo>
                  <a:lnTo>
                    <a:pt x="575" y="121"/>
                  </a:lnTo>
                  <a:lnTo>
                    <a:pt x="522" y="94"/>
                  </a:lnTo>
                  <a:lnTo>
                    <a:pt x="481" y="67"/>
                  </a:lnTo>
                  <a:lnTo>
                    <a:pt x="414" y="67"/>
                  </a:lnTo>
                  <a:lnTo>
                    <a:pt x="362" y="54"/>
                  </a:lnTo>
                  <a:lnTo>
                    <a:pt x="309" y="54"/>
                  </a:lnTo>
                  <a:lnTo>
                    <a:pt x="295" y="14"/>
                  </a:lnTo>
                  <a:lnTo>
                    <a:pt x="255" y="0"/>
                  </a:lnTo>
                  <a:lnTo>
                    <a:pt x="215" y="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47" name="Freeform 150">
              <a:extLst>
                <a:ext uri="{FF2B5EF4-FFF2-40B4-BE49-F238E27FC236}">
                  <a16:creationId xmlns:a16="http://schemas.microsoft.com/office/drawing/2014/main" id="{4252FE05-DD18-1548-87C1-EBCEA09628F9}"/>
                </a:ext>
              </a:extLst>
            </p:cNvPr>
            <p:cNvSpPr>
              <a:spLocks/>
            </p:cNvSpPr>
            <p:nvPr/>
          </p:nvSpPr>
          <p:spPr bwMode="gray">
            <a:xfrm>
              <a:off x="1884" y="3791"/>
              <a:ext cx="28" cy="27"/>
            </a:xfrm>
            <a:custGeom>
              <a:avLst/>
              <a:gdLst>
                <a:gd name="T0" fmla="*/ 4 w 53"/>
                <a:gd name="T1" fmla="*/ 0 h 54"/>
                <a:gd name="T2" fmla="*/ 0 w 53"/>
                <a:gd name="T3" fmla="*/ 10 h 54"/>
                <a:gd name="T4" fmla="*/ 7 w 53"/>
                <a:gd name="T5" fmla="*/ 14 h 54"/>
                <a:gd name="T6" fmla="*/ 10 w 53"/>
                <a:gd name="T7" fmla="*/ 7 h 54"/>
                <a:gd name="T8" fmla="*/ 14 w 53"/>
                <a:gd name="T9" fmla="*/ 3 h 54"/>
                <a:gd name="T10" fmla="*/ 4 w 53"/>
                <a:gd name="T11" fmla="*/ 0 h 54"/>
                <a:gd name="T12" fmla="*/ 0 60000 65536"/>
                <a:gd name="T13" fmla="*/ 0 60000 65536"/>
                <a:gd name="T14" fmla="*/ 0 60000 65536"/>
                <a:gd name="T15" fmla="*/ 0 60000 65536"/>
                <a:gd name="T16" fmla="*/ 0 60000 65536"/>
                <a:gd name="T17" fmla="*/ 0 60000 65536"/>
                <a:gd name="T18" fmla="*/ 0 w 53"/>
                <a:gd name="T19" fmla="*/ 0 h 54"/>
                <a:gd name="T20" fmla="*/ 53 w 53"/>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3" h="54">
                  <a:moveTo>
                    <a:pt x="13" y="0"/>
                  </a:moveTo>
                  <a:lnTo>
                    <a:pt x="0" y="40"/>
                  </a:lnTo>
                  <a:lnTo>
                    <a:pt x="26" y="54"/>
                  </a:lnTo>
                  <a:lnTo>
                    <a:pt x="40" y="27"/>
                  </a:lnTo>
                  <a:lnTo>
                    <a:pt x="53" y="13"/>
                  </a:lnTo>
                  <a:lnTo>
                    <a:pt x="13" y="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48" name="Freeform 151">
              <a:extLst>
                <a:ext uri="{FF2B5EF4-FFF2-40B4-BE49-F238E27FC236}">
                  <a16:creationId xmlns:a16="http://schemas.microsoft.com/office/drawing/2014/main" id="{F311618E-422E-234D-ACCC-A4244A289AA2}"/>
                </a:ext>
              </a:extLst>
            </p:cNvPr>
            <p:cNvSpPr>
              <a:spLocks/>
            </p:cNvSpPr>
            <p:nvPr/>
          </p:nvSpPr>
          <p:spPr bwMode="gray">
            <a:xfrm>
              <a:off x="1978" y="3724"/>
              <a:ext cx="73" cy="63"/>
            </a:xfrm>
            <a:custGeom>
              <a:avLst/>
              <a:gdLst>
                <a:gd name="T0" fmla="*/ 0 w 146"/>
                <a:gd name="T1" fmla="*/ 14 h 121"/>
                <a:gd name="T2" fmla="*/ 0 w 146"/>
                <a:gd name="T3" fmla="*/ 20 h 121"/>
                <a:gd name="T4" fmla="*/ 6 w 146"/>
                <a:gd name="T5" fmla="*/ 17 h 121"/>
                <a:gd name="T6" fmla="*/ 13 w 146"/>
                <a:gd name="T7" fmla="*/ 20 h 121"/>
                <a:gd name="T8" fmla="*/ 10 w 146"/>
                <a:gd name="T9" fmla="*/ 24 h 121"/>
                <a:gd name="T10" fmla="*/ 23 w 146"/>
                <a:gd name="T11" fmla="*/ 31 h 121"/>
                <a:gd name="T12" fmla="*/ 29 w 146"/>
                <a:gd name="T13" fmla="*/ 31 h 121"/>
                <a:gd name="T14" fmla="*/ 37 w 146"/>
                <a:gd name="T15" fmla="*/ 17 h 121"/>
                <a:gd name="T16" fmla="*/ 37 w 146"/>
                <a:gd name="T17" fmla="*/ 10 h 121"/>
                <a:gd name="T18" fmla="*/ 26 w 146"/>
                <a:gd name="T19" fmla="*/ 7 h 121"/>
                <a:gd name="T20" fmla="*/ 26 w 146"/>
                <a:gd name="T21" fmla="*/ 0 h 121"/>
                <a:gd name="T22" fmla="*/ 17 w 146"/>
                <a:gd name="T23" fmla="*/ 4 h 121"/>
                <a:gd name="T24" fmla="*/ 10 w 146"/>
                <a:gd name="T25" fmla="*/ 7 h 121"/>
                <a:gd name="T26" fmla="*/ 6 w 146"/>
                <a:gd name="T27" fmla="*/ 10 h 121"/>
                <a:gd name="T28" fmla="*/ 0 w 146"/>
                <a:gd name="T29" fmla="*/ 14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6"/>
                <a:gd name="T46" fmla="*/ 0 h 121"/>
                <a:gd name="T47" fmla="*/ 146 w 146"/>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6" h="121">
                  <a:moveTo>
                    <a:pt x="0" y="53"/>
                  </a:moveTo>
                  <a:lnTo>
                    <a:pt x="0" y="80"/>
                  </a:lnTo>
                  <a:lnTo>
                    <a:pt x="27" y="67"/>
                  </a:lnTo>
                  <a:lnTo>
                    <a:pt x="53" y="80"/>
                  </a:lnTo>
                  <a:lnTo>
                    <a:pt x="40" y="94"/>
                  </a:lnTo>
                  <a:lnTo>
                    <a:pt x="92" y="121"/>
                  </a:lnTo>
                  <a:lnTo>
                    <a:pt x="119" y="121"/>
                  </a:lnTo>
                  <a:lnTo>
                    <a:pt x="146" y="67"/>
                  </a:lnTo>
                  <a:lnTo>
                    <a:pt x="146" y="40"/>
                  </a:lnTo>
                  <a:lnTo>
                    <a:pt x="105" y="26"/>
                  </a:lnTo>
                  <a:lnTo>
                    <a:pt x="105" y="0"/>
                  </a:lnTo>
                  <a:lnTo>
                    <a:pt x="67" y="13"/>
                  </a:lnTo>
                  <a:lnTo>
                    <a:pt x="40" y="26"/>
                  </a:lnTo>
                  <a:lnTo>
                    <a:pt x="27" y="40"/>
                  </a:lnTo>
                  <a:lnTo>
                    <a:pt x="0" y="53"/>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49" name="Freeform 152">
              <a:extLst>
                <a:ext uri="{FF2B5EF4-FFF2-40B4-BE49-F238E27FC236}">
                  <a16:creationId xmlns:a16="http://schemas.microsoft.com/office/drawing/2014/main" id="{31FC2991-57D7-8149-A419-B815283FEB72}"/>
                </a:ext>
              </a:extLst>
            </p:cNvPr>
            <p:cNvSpPr>
              <a:spLocks/>
            </p:cNvSpPr>
            <p:nvPr/>
          </p:nvSpPr>
          <p:spPr bwMode="gray">
            <a:xfrm>
              <a:off x="2086" y="3718"/>
              <a:ext cx="34" cy="27"/>
            </a:xfrm>
            <a:custGeom>
              <a:avLst/>
              <a:gdLst>
                <a:gd name="T0" fmla="*/ 0 w 65"/>
                <a:gd name="T1" fmla="*/ 0 h 54"/>
                <a:gd name="T2" fmla="*/ 0 w 65"/>
                <a:gd name="T3" fmla="*/ 9 h 54"/>
                <a:gd name="T4" fmla="*/ 6 w 65"/>
                <a:gd name="T5" fmla="*/ 9 h 54"/>
                <a:gd name="T6" fmla="*/ 16 w 65"/>
                <a:gd name="T7" fmla="*/ 13 h 54"/>
                <a:gd name="T8" fmla="*/ 16 w 65"/>
                <a:gd name="T9" fmla="*/ 3 h 54"/>
                <a:gd name="T10" fmla="*/ 9 w 65"/>
                <a:gd name="T11" fmla="*/ 0 h 54"/>
                <a:gd name="T12" fmla="*/ 0 w 65"/>
                <a:gd name="T13" fmla="*/ 0 h 54"/>
                <a:gd name="T14" fmla="*/ 0 60000 65536"/>
                <a:gd name="T15" fmla="*/ 0 60000 65536"/>
                <a:gd name="T16" fmla="*/ 0 60000 65536"/>
                <a:gd name="T17" fmla="*/ 0 60000 65536"/>
                <a:gd name="T18" fmla="*/ 0 60000 65536"/>
                <a:gd name="T19" fmla="*/ 0 60000 65536"/>
                <a:gd name="T20" fmla="*/ 0 60000 65536"/>
                <a:gd name="T21" fmla="*/ 0 w 65"/>
                <a:gd name="T22" fmla="*/ 0 h 54"/>
                <a:gd name="T23" fmla="*/ 65 w 65"/>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54">
                  <a:moveTo>
                    <a:pt x="0" y="0"/>
                  </a:moveTo>
                  <a:lnTo>
                    <a:pt x="0" y="40"/>
                  </a:lnTo>
                  <a:lnTo>
                    <a:pt x="25" y="40"/>
                  </a:lnTo>
                  <a:lnTo>
                    <a:pt x="65" y="54"/>
                  </a:lnTo>
                  <a:lnTo>
                    <a:pt x="65" y="14"/>
                  </a:lnTo>
                  <a:lnTo>
                    <a:pt x="38" y="0"/>
                  </a:lnTo>
                  <a:lnTo>
                    <a:pt x="0" y="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50" name="Freeform 153">
              <a:extLst>
                <a:ext uri="{FF2B5EF4-FFF2-40B4-BE49-F238E27FC236}">
                  <a16:creationId xmlns:a16="http://schemas.microsoft.com/office/drawing/2014/main" id="{2C00C9B6-E92D-9E40-8D38-F3747AC32485}"/>
                </a:ext>
              </a:extLst>
            </p:cNvPr>
            <p:cNvSpPr>
              <a:spLocks/>
            </p:cNvSpPr>
            <p:nvPr/>
          </p:nvSpPr>
          <p:spPr bwMode="gray">
            <a:xfrm>
              <a:off x="1944" y="3453"/>
              <a:ext cx="28" cy="32"/>
            </a:xfrm>
            <a:custGeom>
              <a:avLst/>
              <a:gdLst>
                <a:gd name="T0" fmla="*/ 0 w 54"/>
                <a:gd name="T1" fmla="*/ 3 h 65"/>
                <a:gd name="T2" fmla="*/ 0 w 54"/>
                <a:gd name="T3" fmla="*/ 9 h 65"/>
                <a:gd name="T4" fmla="*/ 0 w 54"/>
                <a:gd name="T5" fmla="*/ 16 h 65"/>
                <a:gd name="T6" fmla="*/ 7 w 54"/>
                <a:gd name="T7" fmla="*/ 13 h 65"/>
                <a:gd name="T8" fmla="*/ 11 w 54"/>
                <a:gd name="T9" fmla="*/ 9 h 65"/>
                <a:gd name="T10" fmla="*/ 14 w 54"/>
                <a:gd name="T11" fmla="*/ 9 h 65"/>
                <a:gd name="T12" fmla="*/ 14 w 54"/>
                <a:gd name="T13" fmla="*/ 6 h 65"/>
                <a:gd name="T14" fmla="*/ 7 w 54"/>
                <a:gd name="T15" fmla="*/ 0 h 65"/>
                <a:gd name="T16" fmla="*/ 0 w 54"/>
                <a:gd name="T17" fmla="*/ 3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65"/>
                <a:gd name="T29" fmla="*/ 54 w 5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65">
                  <a:moveTo>
                    <a:pt x="0" y="13"/>
                  </a:moveTo>
                  <a:lnTo>
                    <a:pt x="0" y="38"/>
                  </a:lnTo>
                  <a:lnTo>
                    <a:pt x="0" y="65"/>
                  </a:lnTo>
                  <a:lnTo>
                    <a:pt x="27" y="52"/>
                  </a:lnTo>
                  <a:lnTo>
                    <a:pt x="41" y="38"/>
                  </a:lnTo>
                  <a:lnTo>
                    <a:pt x="54" y="38"/>
                  </a:lnTo>
                  <a:lnTo>
                    <a:pt x="54" y="27"/>
                  </a:lnTo>
                  <a:lnTo>
                    <a:pt x="27" y="0"/>
                  </a:lnTo>
                  <a:lnTo>
                    <a:pt x="0" y="13"/>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52" name="Freeform 154">
              <a:extLst>
                <a:ext uri="{FF2B5EF4-FFF2-40B4-BE49-F238E27FC236}">
                  <a16:creationId xmlns:a16="http://schemas.microsoft.com/office/drawing/2014/main" id="{85B839FE-6F48-0949-963B-A07DF988A79A}"/>
                </a:ext>
              </a:extLst>
            </p:cNvPr>
            <p:cNvSpPr>
              <a:spLocks/>
            </p:cNvSpPr>
            <p:nvPr/>
          </p:nvSpPr>
          <p:spPr bwMode="gray">
            <a:xfrm>
              <a:off x="2280" y="3003"/>
              <a:ext cx="292" cy="187"/>
            </a:xfrm>
            <a:custGeom>
              <a:avLst/>
              <a:gdLst>
                <a:gd name="T0" fmla="*/ 46 w 588"/>
                <a:gd name="T1" fmla="*/ 90 h 375"/>
                <a:gd name="T2" fmla="*/ 47 w 588"/>
                <a:gd name="T3" fmla="*/ 90 h 375"/>
                <a:gd name="T4" fmla="*/ 48 w 588"/>
                <a:gd name="T5" fmla="*/ 90 h 375"/>
                <a:gd name="T6" fmla="*/ 51 w 588"/>
                <a:gd name="T7" fmla="*/ 90 h 375"/>
                <a:gd name="T8" fmla="*/ 53 w 588"/>
                <a:gd name="T9" fmla="*/ 90 h 375"/>
                <a:gd name="T10" fmla="*/ 56 w 588"/>
                <a:gd name="T11" fmla="*/ 90 h 375"/>
                <a:gd name="T12" fmla="*/ 58 w 588"/>
                <a:gd name="T13" fmla="*/ 90 h 375"/>
                <a:gd name="T14" fmla="*/ 59 w 588"/>
                <a:gd name="T15" fmla="*/ 90 h 375"/>
                <a:gd name="T16" fmla="*/ 70 w 588"/>
                <a:gd name="T17" fmla="*/ 77 h 375"/>
                <a:gd name="T18" fmla="*/ 73 w 588"/>
                <a:gd name="T19" fmla="*/ 70 h 375"/>
                <a:gd name="T20" fmla="*/ 80 w 588"/>
                <a:gd name="T21" fmla="*/ 63 h 375"/>
                <a:gd name="T22" fmla="*/ 83 w 588"/>
                <a:gd name="T23" fmla="*/ 80 h 375"/>
                <a:gd name="T24" fmla="*/ 99 w 588"/>
                <a:gd name="T25" fmla="*/ 93 h 375"/>
                <a:gd name="T26" fmla="*/ 103 w 588"/>
                <a:gd name="T27" fmla="*/ 80 h 375"/>
                <a:gd name="T28" fmla="*/ 106 w 588"/>
                <a:gd name="T29" fmla="*/ 63 h 375"/>
                <a:gd name="T30" fmla="*/ 113 w 588"/>
                <a:gd name="T31" fmla="*/ 73 h 375"/>
                <a:gd name="T32" fmla="*/ 133 w 588"/>
                <a:gd name="T33" fmla="*/ 77 h 375"/>
                <a:gd name="T34" fmla="*/ 133 w 588"/>
                <a:gd name="T35" fmla="*/ 70 h 375"/>
                <a:gd name="T36" fmla="*/ 140 w 588"/>
                <a:gd name="T37" fmla="*/ 60 h 375"/>
                <a:gd name="T38" fmla="*/ 146 w 588"/>
                <a:gd name="T39" fmla="*/ 56 h 375"/>
                <a:gd name="T40" fmla="*/ 146 w 588"/>
                <a:gd name="T41" fmla="*/ 47 h 375"/>
                <a:gd name="T42" fmla="*/ 136 w 588"/>
                <a:gd name="T43" fmla="*/ 43 h 375"/>
                <a:gd name="T44" fmla="*/ 123 w 588"/>
                <a:gd name="T45" fmla="*/ 43 h 375"/>
                <a:gd name="T46" fmla="*/ 119 w 588"/>
                <a:gd name="T47" fmla="*/ 27 h 375"/>
                <a:gd name="T48" fmla="*/ 119 w 588"/>
                <a:gd name="T49" fmla="*/ 17 h 375"/>
                <a:gd name="T50" fmla="*/ 106 w 588"/>
                <a:gd name="T51" fmla="*/ 6 h 375"/>
                <a:gd name="T52" fmla="*/ 93 w 588"/>
                <a:gd name="T53" fmla="*/ 6 h 375"/>
                <a:gd name="T54" fmla="*/ 83 w 588"/>
                <a:gd name="T55" fmla="*/ 0 h 375"/>
                <a:gd name="T56" fmla="*/ 86 w 588"/>
                <a:gd name="T57" fmla="*/ 10 h 375"/>
                <a:gd name="T58" fmla="*/ 76 w 588"/>
                <a:gd name="T59" fmla="*/ 10 h 375"/>
                <a:gd name="T60" fmla="*/ 63 w 588"/>
                <a:gd name="T61" fmla="*/ 10 h 375"/>
                <a:gd name="T62" fmla="*/ 53 w 588"/>
                <a:gd name="T63" fmla="*/ 17 h 375"/>
                <a:gd name="T64" fmla="*/ 40 w 588"/>
                <a:gd name="T65" fmla="*/ 13 h 375"/>
                <a:gd name="T66" fmla="*/ 33 w 588"/>
                <a:gd name="T67" fmla="*/ 20 h 375"/>
                <a:gd name="T68" fmla="*/ 26 w 588"/>
                <a:gd name="T69" fmla="*/ 30 h 375"/>
                <a:gd name="T70" fmla="*/ 19 w 588"/>
                <a:gd name="T71" fmla="*/ 43 h 375"/>
                <a:gd name="T72" fmla="*/ 6 w 588"/>
                <a:gd name="T73" fmla="*/ 53 h 375"/>
                <a:gd name="T74" fmla="*/ 6 w 588"/>
                <a:gd name="T75" fmla="*/ 66 h 375"/>
                <a:gd name="T76" fmla="*/ 0 w 588"/>
                <a:gd name="T77" fmla="*/ 77 h 375"/>
                <a:gd name="T78" fmla="*/ 9 w 588"/>
                <a:gd name="T79" fmla="*/ 70 h 375"/>
                <a:gd name="T80" fmla="*/ 26 w 588"/>
                <a:gd name="T81" fmla="*/ 66 h 375"/>
                <a:gd name="T82" fmla="*/ 33 w 588"/>
                <a:gd name="T83" fmla="*/ 83 h 3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8"/>
                <a:gd name="T127" fmla="*/ 0 h 375"/>
                <a:gd name="T128" fmla="*/ 588 w 588"/>
                <a:gd name="T129" fmla="*/ 375 h 3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8" h="375">
                  <a:moveTo>
                    <a:pt x="133" y="361"/>
                  </a:moveTo>
                  <a:lnTo>
                    <a:pt x="187" y="361"/>
                  </a:lnTo>
                  <a:lnTo>
                    <a:pt x="189" y="361"/>
                  </a:lnTo>
                  <a:lnTo>
                    <a:pt x="192" y="361"/>
                  </a:lnTo>
                  <a:lnTo>
                    <a:pt x="194" y="361"/>
                  </a:lnTo>
                  <a:lnTo>
                    <a:pt x="198" y="361"/>
                  </a:lnTo>
                  <a:lnTo>
                    <a:pt x="204" y="361"/>
                  </a:lnTo>
                  <a:lnTo>
                    <a:pt x="214" y="361"/>
                  </a:lnTo>
                  <a:lnTo>
                    <a:pt x="223" y="361"/>
                  </a:lnTo>
                  <a:lnTo>
                    <a:pt x="227" y="361"/>
                  </a:lnTo>
                  <a:lnTo>
                    <a:pt x="231" y="361"/>
                  </a:lnTo>
                  <a:lnTo>
                    <a:pt x="235" y="361"/>
                  </a:lnTo>
                  <a:lnTo>
                    <a:pt x="239" y="361"/>
                  </a:lnTo>
                  <a:lnTo>
                    <a:pt x="240" y="361"/>
                  </a:lnTo>
                  <a:lnTo>
                    <a:pt x="281" y="308"/>
                  </a:lnTo>
                  <a:lnTo>
                    <a:pt x="294" y="294"/>
                  </a:lnTo>
                  <a:lnTo>
                    <a:pt x="294" y="281"/>
                  </a:lnTo>
                  <a:lnTo>
                    <a:pt x="308" y="254"/>
                  </a:lnTo>
                  <a:lnTo>
                    <a:pt x="321" y="254"/>
                  </a:lnTo>
                  <a:lnTo>
                    <a:pt x="321" y="267"/>
                  </a:lnTo>
                  <a:lnTo>
                    <a:pt x="335" y="321"/>
                  </a:lnTo>
                  <a:lnTo>
                    <a:pt x="386" y="375"/>
                  </a:lnTo>
                  <a:lnTo>
                    <a:pt x="400" y="375"/>
                  </a:lnTo>
                  <a:lnTo>
                    <a:pt x="386" y="334"/>
                  </a:lnTo>
                  <a:lnTo>
                    <a:pt x="413" y="321"/>
                  </a:lnTo>
                  <a:lnTo>
                    <a:pt x="427" y="281"/>
                  </a:lnTo>
                  <a:lnTo>
                    <a:pt x="427" y="254"/>
                  </a:lnTo>
                  <a:lnTo>
                    <a:pt x="454" y="267"/>
                  </a:lnTo>
                  <a:lnTo>
                    <a:pt x="454" y="294"/>
                  </a:lnTo>
                  <a:lnTo>
                    <a:pt x="507" y="281"/>
                  </a:lnTo>
                  <a:lnTo>
                    <a:pt x="534" y="308"/>
                  </a:lnTo>
                  <a:lnTo>
                    <a:pt x="561" y="308"/>
                  </a:lnTo>
                  <a:lnTo>
                    <a:pt x="534" y="281"/>
                  </a:lnTo>
                  <a:lnTo>
                    <a:pt x="534" y="227"/>
                  </a:lnTo>
                  <a:lnTo>
                    <a:pt x="561" y="240"/>
                  </a:lnTo>
                  <a:lnTo>
                    <a:pt x="588" y="254"/>
                  </a:lnTo>
                  <a:lnTo>
                    <a:pt x="588" y="227"/>
                  </a:lnTo>
                  <a:lnTo>
                    <a:pt x="574" y="200"/>
                  </a:lnTo>
                  <a:lnTo>
                    <a:pt x="588" y="189"/>
                  </a:lnTo>
                  <a:lnTo>
                    <a:pt x="588" y="162"/>
                  </a:lnTo>
                  <a:lnTo>
                    <a:pt x="548" y="175"/>
                  </a:lnTo>
                  <a:lnTo>
                    <a:pt x="534" y="200"/>
                  </a:lnTo>
                  <a:lnTo>
                    <a:pt x="494" y="175"/>
                  </a:lnTo>
                  <a:lnTo>
                    <a:pt x="480" y="135"/>
                  </a:lnTo>
                  <a:lnTo>
                    <a:pt x="480" y="108"/>
                  </a:lnTo>
                  <a:lnTo>
                    <a:pt x="480" y="95"/>
                  </a:lnTo>
                  <a:lnTo>
                    <a:pt x="480" y="68"/>
                  </a:lnTo>
                  <a:lnTo>
                    <a:pt x="454" y="54"/>
                  </a:lnTo>
                  <a:lnTo>
                    <a:pt x="427" y="27"/>
                  </a:lnTo>
                  <a:lnTo>
                    <a:pt x="413" y="41"/>
                  </a:lnTo>
                  <a:lnTo>
                    <a:pt x="373" y="27"/>
                  </a:lnTo>
                  <a:lnTo>
                    <a:pt x="361" y="14"/>
                  </a:lnTo>
                  <a:lnTo>
                    <a:pt x="335" y="0"/>
                  </a:lnTo>
                  <a:lnTo>
                    <a:pt x="321" y="27"/>
                  </a:lnTo>
                  <a:lnTo>
                    <a:pt x="348" y="41"/>
                  </a:lnTo>
                  <a:lnTo>
                    <a:pt x="335" y="54"/>
                  </a:lnTo>
                  <a:lnTo>
                    <a:pt x="308" y="41"/>
                  </a:lnTo>
                  <a:lnTo>
                    <a:pt x="281" y="54"/>
                  </a:lnTo>
                  <a:lnTo>
                    <a:pt x="254" y="41"/>
                  </a:lnTo>
                  <a:lnTo>
                    <a:pt x="240" y="41"/>
                  </a:lnTo>
                  <a:lnTo>
                    <a:pt x="214" y="68"/>
                  </a:lnTo>
                  <a:lnTo>
                    <a:pt x="187" y="81"/>
                  </a:lnTo>
                  <a:lnTo>
                    <a:pt x="160" y="54"/>
                  </a:lnTo>
                  <a:lnTo>
                    <a:pt x="146" y="54"/>
                  </a:lnTo>
                  <a:lnTo>
                    <a:pt x="133" y="81"/>
                  </a:lnTo>
                  <a:lnTo>
                    <a:pt x="146" y="108"/>
                  </a:lnTo>
                  <a:lnTo>
                    <a:pt x="106" y="121"/>
                  </a:lnTo>
                  <a:lnTo>
                    <a:pt x="66" y="162"/>
                  </a:lnTo>
                  <a:lnTo>
                    <a:pt x="79" y="175"/>
                  </a:lnTo>
                  <a:lnTo>
                    <a:pt x="66" y="200"/>
                  </a:lnTo>
                  <a:lnTo>
                    <a:pt x="25" y="213"/>
                  </a:lnTo>
                  <a:lnTo>
                    <a:pt x="14" y="240"/>
                  </a:lnTo>
                  <a:lnTo>
                    <a:pt x="25" y="267"/>
                  </a:lnTo>
                  <a:lnTo>
                    <a:pt x="0" y="281"/>
                  </a:lnTo>
                  <a:lnTo>
                    <a:pt x="0" y="308"/>
                  </a:lnTo>
                  <a:lnTo>
                    <a:pt x="39" y="308"/>
                  </a:lnTo>
                  <a:lnTo>
                    <a:pt x="39" y="281"/>
                  </a:lnTo>
                  <a:lnTo>
                    <a:pt x="66" y="254"/>
                  </a:lnTo>
                  <a:lnTo>
                    <a:pt x="106" y="267"/>
                  </a:lnTo>
                  <a:lnTo>
                    <a:pt x="106" y="321"/>
                  </a:lnTo>
                  <a:lnTo>
                    <a:pt x="133" y="334"/>
                  </a:lnTo>
                  <a:lnTo>
                    <a:pt x="133" y="361"/>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63" name="Freeform 155">
              <a:extLst>
                <a:ext uri="{FF2B5EF4-FFF2-40B4-BE49-F238E27FC236}">
                  <a16:creationId xmlns:a16="http://schemas.microsoft.com/office/drawing/2014/main" id="{F2504A26-87CE-944F-91B7-AB0040E2851D}"/>
                </a:ext>
              </a:extLst>
            </p:cNvPr>
            <p:cNvSpPr>
              <a:spLocks/>
            </p:cNvSpPr>
            <p:nvPr/>
          </p:nvSpPr>
          <p:spPr bwMode="gray">
            <a:xfrm>
              <a:off x="2306" y="2341"/>
              <a:ext cx="528" cy="714"/>
            </a:xfrm>
            <a:custGeom>
              <a:avLst/>
              <a:gdLst>
                <a:gd name="T0" fmla="*/ 46 w 1056"/>
                <a:gd name="T1" fmla="*/ 341 h 1428"/>
                <a:gd name="T2" fmla="*/ 63 w 1056"/>
                <a:gd name="T3" fmla="*/ 341 h 1428"/>
                <a:gd name="T4" fmla="*/ 66 w 1056"/>
                <a:gd name="T5" fmla="*/ 338 h 1428"/>
                <a:gd name="T6" fmla="*/ 80 w 1056"/>
                <a:gd name="T7" fmla="*/ 338 h 1428"/>
                <a:gd name="T8" fmla="*/ 100 w 1056"/>
                <a:gd name="T9" fmla="*/ 344 h 1428"/>
                <a:gd name="T10" fmla="*/ 120 w 1056"/>
                <a:gd name="T11" fmla="*/ 351 h 1428"/>
                <a:gd name="T12" fmla="*/ 130 w 1056"/>
                <a:gd name="T13" fmla="*/ 344 h 1428"/>
                <a:gd name="T14" fmla="*/ 163 w 1056"/>
                <a:gd name="T15" fmla="*/ 351 h 1428"/>
                <a:gd name="T16" fmla="*/ 190 w 1056"/>
                <a:gd name="T17" fmla="*/ 334 h 1428"/>
                <a:gd name="T18" fmla="*/ 210 w 1056"/>
                <a:gd name="T19" fmla="*/ 347 h 1428"/>
                <a:gd name="T20" fmla="*/ 207 w 1056"/>
                <a:gd name="T21" fmla="*/ 334 h 1428"/>
                <a:gd name="T22" fmla="*/ 207 w 1056"/>
                <a:gd name="T23" fmla="*/ 311 h 1428"/>
                <a:gd name="T24" fmla="*/ 230 w 1056"/>
                <a:gd name="T25" fmla="*/ 294 h 1428"/>
                <a:gd name="T26" fmla="*/ 230 w 1056"/>
                <a:gd name="T27" fmla="*/ 277 h 1428"/>
                <a:gd name="T28" fmla="*/ 207 w 1056"/>
                <a:gd name="T29" fmla="*/ 260 h 1428"/>
                <a:gd name="T30" fmla="*/ 190 w 1056"/>
                <a:gd name="T31" fmla="*/ 240 h 1428"/>
                <a:gd name="T32" fmla="*/ 180 w 1056"/>
                <a:gd name="T33" fmla="*/ 223 h 1428"/>
                <a:gd name="T34" fmla="*/ 194 w 1056"/>
                <a:gd name="T35" fmla="*/ 210 h 1428"/>
                <a:gd name="T36" fmla="*/ 223 w 1056"/>
                <a:gd name="T37" fmla="*/ 193 h 1428"/>
                <a:gd name="T38" fmla="*/ 243 w 1056"/>
                <a:gd name="T39" fmla="*/ 177 h 1428"/>
                <a:gd name="T40" fmla="*/ 264 w 1056"/>
                <a:gd name="T41" fmla="*/ 177 h 1428"/>
                <a:gd name="T42" fmla="*/ 254 w 1056"/>
                <a:gd name="T43" fmla="*/ 157 h 1428"/>
                <a:gd name="T44" fmla="*/ 254 w 1056"/>
                <a:gd name="T45" fmla="*/ 134 h 1428"/>
                <a:gd name="T46" fmla="*/ 243 w 1056"/>
                <a:gd name="T47" fmla="*/ 113 h 1428"/>
                <a:gd name="T48" fmla="*/ 233 w 1056"/>
                <a:gd name="T49" fmla="*/ 93 h 1428"/>
                <a:gd name="T50" fmla="*/ 240 w 1056"/>
                <a:gd name="T51" fmla="*/ 67 h 1428"/>
                <a:gd name="T52" fmla="*/ 223 w 1056"/>
                <a:gd name="T53" fmla="*/ 50 h 1428"/>
                <a:gd name="T54" fmla="*/ 200 w 1056"/>
                <a:gd name="T55" fmla="*/ 23 h 1428"/>
                <a:gd name="T56" fmla="*/ 160 w 1056"/>
                <a:gd name="T57" fmla="*/ 37 h 1428"/>
                <a:gd name="T58" fmla="*/ 136 w 1056"/>
                <a:gd name="T59" fmla="*/ 40 h 1428"/>
                <a:gd name="T60" fmla="*/ 123 w 1056"/>
                <a:gd name="T61" fmla="*/ 20 h 1428"/>
                <a:gd name="T62" fmla="*/ 110 w 1056"/>
                <a:gd name="T63" fmla="*/ 6 h 1428"/>
                <a:gd name="T64" fmla="*/ 83 w 1056"/>
                <a:gd name="T65" fmla="*/ 0 h 1428"/>
                <a:gd name="T66" fmla="*/ 87 w 1056"/>
                <a:gd name="T67" fmla="*/ 34 h 1428"/>
                <a:gd name="T68" fmla="*/ 90 w 1056"/>
                <a:gd name="T69" fmla="*/ 53 h 1428"/>
                <a:gd name="T70" fmla="*/ 66 w 1056"/>
                <a:gd name="T71" fmla="*/ 70 h 1428"/>
                <a:gd name="T72" fmla="*/ 33 w 1056"/>
                <a:gd name="T73" fmla="*/ 63 h 1428"/>
                <a:gd name="T74" fmla="*/ 36 w 1056"/>
                <a:gd name="T75" fmla="*/ 93 h 1428"/>
                <a:gd name="T76" fmla="*/ 26 w 1056"/>
                <a:gd name="T77" fmla="*/ 106 h 1428"/>
                <a:gd name="T78" fmla="*/ 33 w 1056"/>
                <a:gd name="T79" fmla="*/ 123 h 1428"/>
                <a:gd name="T80" fmla="*/ 26 w 1056"/>
                <a:gd name="T81" fmla="*/ 141 h 1428"/>
                <a:gd name="T82" fmla="*/ 3 w 1056"/>
                <a:gd name="T83" fmla="*/ 141 h 1428"/>
                <a:gd name="T84" fmla="*/ 10 w 1056"/>
                <a:gd name="T85" fmla="*/ 157 h 1428"/>
                <a:gd name="T86" fmla="*/ 0 w 1056"/>
                <a:gd name="T87" fmla="*/ 180 h 1428"/>
                <a:gd name="T88" fmla="*/ 6 w 1056"/>
                <a:gd name="T89" fmla="*/ 193 h 1428"/>
                <a:gd name="T90" fmla="*/ 3 w 1056"/>
                <a:gd name="T91" fmla="*/ 220 h 1428"/>
                <a:gd name="T92" fmla="*/ 13 w 1056"/>
                <a:gd name="T93" fmla="*/ 240 h 1428"/>
                <a:gd name="T94" fmla="*/ 13 w 1056"/>
                <a:gd name="T95" fmla="*/ 260 h 1428"/>
                <a:gd name="T96" fmla="*/ 29 w 1056"/>
                <a:gd name="T97" fmla="*/ 271 h 1428"/>
                <a:gd name="T98" fmla="*/ 50 w 1056"/>
                <a:gd name="T99" fmla="*/ 274 h 1428"/>
                <a:gd name="T100" fmla="*/ 50 w 1056"/>
                <a:gd name="T101" fmla="*/ 291 h 1428"/>
                <a:gd name="T102" fmla="*/ 43 w 1056"/>
                <a:gd name="T103" fmla="*/ 314 h 1428"/>
                <a:gd name="T104" fmla="*/ 36 w 1056"/>
                <a:gd name="T105" fmla="*/ 341 h 14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56"/>
                <a:gd name="T160" fmla="*/ 0 h 1428"/>
                <a:gd name="T161" fmla="*/ 1056 w 1056"/>
                <a:gd name="T162" fmla="*/ 1428 h 14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56" h="1428">
                  <a:moveTo>
                    <a:pt x="160" y="1388"/>
                  </a:moveTo>
                  <a:lnTo>
                    <a:pt x="173" y="1374"/>
                  </a:lnTo>
                  <a:lnTo>
                    <a:pt x="186" y="1363"/>
                  </a:lnTo>
                  <a:lnTo>
                    <a:pt x="200" y="1363"/>
                  </a:lnTo>
                  <a:lnTo>
                    <a:pt x="227" y="1374"/>
                  </a:lnTo>
                  <a:lnTo>
                    <a:pt x="254" y="1363"/>
                  </a:lnTo>
                  <a:lnTo>
                    <a:pt x="281" y="1374"/>
                  </a:lnTo>
                  <a:lnTo>
                    <a:pt x="294" y="1363"/>
                  </a:lnTo>
                  <a:lnTo>
                    <a:pt x="267" y="1349"/>
                  </a:lnTo>
                  <a:lnTo>
                    <a:pt x="281" y="1322"/>
                  </a:lnTo>
                  <a:lnTo>
                    <a:pt x="307" y="1336"/>
                  </a:lnTo>
                  <a:lnTo>
                    <a:pt x="321" y="1349"/>
                  </a:lnTo>
                  <a:lnTo>
                    <a:pt x="361" y="1363"/>
                  </a:lnTo>
                  <a:lnTo>
                    <a:pt x="375" y="1349"/>
                  </a:lnTo>
                  <a:lnTo>
                    <a:pt x="401" y="1374"/>
                  </a:lnTo>
                  <a:lnTo>
                    <a:pt x="426" y="1388"/>
                  </a:lnTo>
                  <a:lnTo>
                    <a:pt x="440" y="1374"/>
                  </a:lnTo>
                  <a:lnTo>
                    <a:pt x="480" y="1401"/>
                  </a:lnTo>
                  <a:lnTo>
                    <a:pt x="494" y="1428"/>
                  </a:lnTo>
                  <a:lnTo>
                    <a:pt x="534" y="1415"/>
                  </a:lnTo>
                  <a:lnTo>
                    <a:pt x="520" y="1374"/>
                  </a:lnTo>
                  <a:lnTo>
                    <a:pt x="574" y="1374"/>
                  </a:lnTo>
                  <a:lnTo>
                    <a:pt x="601" y="1415"/>
                  </a:lnTo>
                  <a:lnTo>
                    <a:pt x="655" y="1401"/>
                  </a:lnTo>
                  <a:lnTo>
                    <a:pt x="682" y="1374"/>
                  </a:lnTo>
                  <a:lnTo>
                    <a:pt x="735" y="1363"/>
                  </a:lnTo>
                  <a:lnTo>
                    <a:pt x="762" y="1336"/>
                  </a:lnTo>
                  <a:lnTo>
                    <a:pt x="787" y="1349"/>
                  </a:lnTo>
                  <a:lnTo>
                    <a:pt x="814" y="1349"/>
                  </a:lnTo>
                  <a:lnTo>
                    <a:pt x="841" y="1388"/>
                  </a:lnTo>
                  <a:lnTo>
                    <a:pt x="854" y="1374"/>
                  </a:lnTo>
                  <a:lnTo>
                    <a:pt x="854" y="1349"/>
                  </a:lnTo>
                  <a:lnTo>
                    <a:pt x="828" y="1336"/>
                  </a:lnTo>
                  <a:lnTo>
                    <a:pt x="841" y="1309"/>
                  </a:lnTo>
                  <a:lnTo>
                    <a:pt x="801" y="1282"/>
                  </a:lnTo>
                  <a:lnTo>
                    <a:pt x="828" y="1242"/>
                  </a:lnTo>
                  <a:lnTo>
                    <a:pt x="881" y="1228"/>
                  </a:lnTo>
                  <a:lnTo>
                    <a:pt x="895" y="1175"/>
                  </a:lnTo>
                  <a:lnTo>
                    <a:pt x="922" y="1175"/>
                  </a:lnTo>
                  <a:lnTo>
                    <a:pt x="935" y="1188"/>
                  </a:lnTo>
                  <a:lnTo>
                    <a:pt x="935" y="1134"/>
                  </a:lnTo>
                  <a:lnTo>
                    <a:pt x="922" y="1108"/>
                  </a:lnTo>
                  <a:lnTo>
                    <a:pt x="895" y="1108"/>
                  </a:lnTo>
                  <a:lnTo>
                    <a:pt x="868" y="1081"/>
                  </a:lnTo>
                  <a:lnTo>
                    <a:pt x="828" y="1040"/>
                  </a:lnTo>
                  <a:lnTo>
                    <a:pt x="801" y="1040"/>
                  </a:lnTo>
                  <a:lnTo>
                    <a:pt x="787" y="989"/>
                  </a:lnTo>
                  <a:lnTo>
                    <a:pt x="762" y="962"/>
                  </a:lnTo>
                  <a:lnTo>
                    <a:pt x="776" y="935"/>
                  </a:lnTo>
                  <a:lnTo>
                    <a:pt x="749" y="908"/>
                  </a:lnTo>
                  <a:lnTo>
                    <a:pt x="722" y="895"/>
                  </a:lnTo>
                  <a:lnTo>
                    <a:pt x="735" y="868"/>
                  </a:lnTo>
                  <a:lnTo>
                    <a:pt x="749" y="868"/>
                  </a:lnTo>
                  <a:lnTo>
                    <a:pt x="776" y="841"/>
                  </a:lnTo>
                  <a:lnTo>
                    <a:pt x="814" y="841"/>
                  </a:lnTo>
                  <a:lnTo>
                    <a:pt x="854" y="800"/>
                  </a:lnTo>
                  <a:lnTo>
                    <a:pt x="895" y="774"/>
                  </a:lnTo>
                  <a:lnTo>
                    <a:pt x="935" y="760"/>
                  </a:lnTo>
                  <a:lnTo>
                    <a:pt x="975" y="733"/>
                  </a:lnTo>
                  <a:lnTo>
                    <a:pt x="975" y="706"/>
                  </a:lnTo>
                  <a:lnTo>
                    <a:pt x="1002" y="706"/>
                  </a:lnTo>
                  <a:lnTo>
                    <a:pt x="1029" y="747"/>
                  </a:lnTo>
                  <a:lnTo>
                    <a:pt x="1056" y="706"/>
                  </a:lnTo>
                  <a:lnTo>
                    <a:pt x="1056" y="668"/>
                  </a:lnTo>
                  <a:lnTo>
                    <a:pt x="1043" y="628"/>
                  </a:lnTo>
                  <a:lnTo>
                    <a:pt x="1016" y="628"/>
                  </a:lnTo>
                  <a:lnTo>
                    <a:pt x="1029" y="601"/>
                  </a:lnTo>
                  <a:lnTo>
                    <a:pt x="1002" y="574"/>
                  </a:lnTo>
                  <a:lnTo>
                    <a:pt x="1016" y="534"/>
                  </a:lnTo>
                  <a:lnTo>
                    <a:pt x="1016" y="507"/>
                  </a:lnTo>
                  <a:lnTo>
                    <a:pt x="1002" y="507"/>
                  </a:lnTo>
                  <a:lnTo>
                    <a:pt x="975" y="453"/>
                  </a:lnTo>
                  <a:lnTo>
                    <a:pt x="989" y="426"/>
                  </a:lnTo>
                  <a:lnTo>
                    <a:pt x="949" y="386"/>
                  </a:lnTo>
                  <a:lnTo>
                    <a:pt x="935" y="373"/>
                  </a:lnTo>
                  <a:lnTo>
                    <a:pt x="935" y="334"/>
                  </a:lnTo>
                  <a:lnTo>
                    <a:pt x="962" y="307"/>
                  </a:lnTo>
                  <a:lnTo>
                    <a:pt x="962" y="267"/>
                  </a:lnTo>
                  <a:lnTo>
                    <a:pt x="935" y="227"/>
                  </a:lnTo>
                  <a:lnTo>
                    <a:pt x="935" y="213"/>
                  </a:lnTo>
                  <a:lnTo>
                    <a:pt x="895" y="200"/>
                  </a:lnTo>
                  <a:lnTo>
                    <a:pt x="881" y="146"/>
                  </a:lnTo>
                  <a:lnTo>
                    <a:pt x="841" y="146"/>
                  </a:lnTo>
                  <a:lnTo>
                    <a:pt x="801" y="92"/>
                  </a:lnTo>
                  <a:lnTo>
                    <a:pt x="749" y="92"/>
                  </a:lnTo>
                  <a:lnTo>
                    <a:pt x="709" y="119"/>
                  </a:lnTo>
                  <a:lnTo>
                    <a:pt x="641" y="146"/>
                  </a:lnTo>
                  <a:lnTo>
                    <a:pt x="615" y="173"/>
                  </a:lnTo>
                  <a:lnTo>
                    <a:pt x="561" y="173"/>
                  </a:lnTo>
                  <a:lnTo>
                    <a:pt x="547" y="160"/>
                  </a:lnTo>
                  <a:lnTo>
                    <a:pt x="588" y="106"/>
                  </a:lnTo>
                  <a:lnTo>
                    <a:pt x="534" y="106"/>
                  </a:lnTo>
                  <a:lnTo>
                    <a:pt x="494" y="79"/>
                  </a:lnTo>
                  <a:lnTo>
                    <a:pt x="453" y="79"/>
                  </a:lnTo>
                  <a:lnTo>
                    <a:pt x="467" y="52"/>
                  </a:lnTo>
                  <a:lnTo>
                    <a:pt x="440" y="25"/>
                  </a:lnTo>
                  <a:lnTo>
                    <a:pt x="415" y="25"/>
                  </a:lnTo>
                  <a:lnTo>
                    <a:pt x="375" y="12"/>
                  </a:lnTo>
                  <a:lnTo>
                    <a:pt x="334" y="0"/>
                  </a:lnTo>
                  <a:lnTo>
                    <a:pt x="321" y="25"/>
                  </a:lnTo>
                  <a:lnTo>
                    <a:pt x="361" y="79"/>
                  </a:lnTo>
                  <a:lnTo>
                    <a:pt x="348" y="133"/>
                  </a:lnTo>
                  <a:lnTo>
                    <a:pt x="361" y="186"/>
                  </a:lnTo>
                  <a:lnTo>
                    <a:pt x="415" y="213"/>
                  </a:lnTo>
                  <a:lnTo>
                    <a:pt x="361" y="213"/>
                  </a:lnTo>
                  <a:lnTo>
                    <a:pt x="321" y="200"/>
                  </a:lnTo>
                  <a:lnTo>
                    <a:pt x="294" y="254"/>
                  </a:lnTo>
                  <a:lnTo>
                    <a:pt x="267" y="280"/>
                  </a:lnTo>
                  <a:lnTo>
                    <a:pt x="240" y="227"/>
                  </a:lnTo>
                  <a:lnTo>
                    <a:pt x="186" y="240"/>
                  </a:lnTo>
                  <a:lnTo>
                    <a:pt x="133" y="254"/>
                  </a:lnTo>
                  <a:lnTo>
                    <a:pt x="133" y="267"/>
                  </a:lnTo>
                  <a:lnTo>
                    <a:pt x="160" y="307"/>
                  </a:lnTo>
                  <a:lnTo>
                    <a:pt x="146" y="373"/>
                  </a:lnTo>
                  <a:lnTo>
                    <a:pt x="133" y="386"/>
                  </a:lnTo>
                  <a:lnTo>
                    <a:pt x="133" y="413"/>
                  </a:lnTo>
                  <a:lnTo>
                    <a:pt x="106" y="426"/>
                  </a:lnTo>
                  <a:lnTo>
                    <a:pt x="92" y="440"/>
                  </a:lnTo>
                  <a:lnTo>
                    <a:pt x="119" y="453"/>
                  </a:lnTo>
                  <a:lnTo>
                    <a:pt x="133" y="493"/>
                  </a:lnTo>
                  <a:lnTo>
                    <a:pt x="119" y="520"/>
                  </a:lnTo>
                  <a:lnTo>
                    <a:pt x="92" y="520"/>
                  </a:lnTo>
                  <a:lnTo>
                    <a:pt x="106" y="561"/>
                  </a:lnTo>
                  <a:lnTo>
                    <a:pt x="79" y="561"/>
                  </a:lnTo>
                  <a:lnTo>
                    <a:pt x="54" y="561"/>
                  </a:lnTo>
                  <a:lnTo>
                    <a:pt x="14" y="561"/>
                  </a:lnTo>
                  <a:lnTo>
                    <a:pt x="0" y="574"/>
                  </a:lnTo>
                  <a:lnTo>
                    <a:pt x="14" y="601"/>
                  </a:lnTo>
                  <a:lnTo>
                    <a:pt x="41" y="628"/>
                  </a:lnTo>
                  <a:lnTo>
                    <a:pt x="27" y="655"/>
                  </a:lnTo>
                  <a:lnTo>
                    <a:pt x="14" y="693"/>
                  </a:lnTo>
                  <a:lnTo>
                    <a:pt x="0" y="720"/>
                  </a:lnTo>
                  <a:lnTo>
                    <a:pt x="14" y="747"/>
                  </a:lnTo>
                  <a:lnTo>
                    <a:pt x="0" y="774"/>
                  </a:lnTo>
                  <a:lnTo>
                    <a:pt x="27" y="774"/>
                  </a:lnTo>
                  <a:lnTo>
                    <a:pt x="27" y="814"/>
                  </a:lnTo>
                  <a:lnTo>
                    <a:pt x="41" y="841"/>
                  </a:lnTo>
                  <a:lnTo>
                    <a:pt x="14" y="881"/>
                  </a:lnTo>
                  <a:lnTo>
                    <a:pt x="14" y="908"/>
                  </a:lnTo>
                  <a:lnTo>
                    <a:pt x="27" y="935"/>
                  </a:lnTo>
                  <a:lnTo>
                    <a:pt x="54" y="962"/>
                  </a:lnTo>
                  <a:lnTo>
                    <a:pt x="41" y="989"/>
                  </a:lnTo>
                  <a:lnTo>
                    <a:pt x="27" y="1002"/>
                  </a:lnTo>
                  <a:lnTo>
                    <a:pt x="54" y="1040"/>
                  </a:lnTo>
                  <a:lnTo>
                    <a:pt x="54" y="1067"/>
                  </a:lnTo>
                  <a:lnTo>
                    <a:pt x="92" y="1067"/>
                  </a:lnTo>
                  <a:lnTo>
                    <a:pt x="119" y="1081"/>
                  </a:lnTo>
                  <a:lnTo>
                    <a:pt x="160" y="1067"/>
                  </a:lnTo>
                  <a:lnTo>
                    <a:pt x="173" y="1094"/>
                  </a:lnTo>
                  <a:lnTo>
                    <a:pt x="200" y="1094"/>
                  </a:lnTo>
                  <a:lnTo>
                    <a:pt x="240" y="1108"/>
                  </a:lnTo>
                  <a:lnTo>
                    <a:pt x="240" y="1134"/>
                  </a:lnTo>
                  <a:lnTo>
                    <a:pt x="200" y="1161"/>
                  </a:lnTo>
                  <a:lnTo>
                    <a:pt x="200" y="1188"/>
                  </a:lnTo>
                  <a:lnTo>
                    <a:pt x="186" y="1228"/>
                  </a:lnTo>
                  <a:lnTo>
                    <a:pt x="173" y="1255"/>
                  </a:lnTo>
                  <a:lnTo>
                    <a:pt x="160" y="1296"/>
                  </a:lnTo>
                  <a:lnTo>
                    <a:pt x="146" y="1322"/>
                  </a:lnTo>
                  <a:lnTo>
                    <a:pt x="146" y="1363"/>
                  </a:lnTo>
                  <a:lnTo>
                    <a:pt x="160" y="1388"/>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64" name="Freeform 156">
              <a:extLst>
                <a:ext uri="{FF2B5EF4-FFF2-40B4-BE49-F238E27FC236}">
                  <a16:creationId xmlns:a16="http://schemas.microsoft.com/office/drawing/2014/main" id="{4AFCBFC9-3930-B44C-817A-2F631E5871E0}"/>
                </a:ext>
              </a:extLst>
            </p:cNvPr>
            <p:cNvSpPr>
              <a:spLocks/>
            </p:cNvSpPr>
            <p:nvPr/>
          </p:nvSpPr>
          <p:spPr bwMode="gray">
            <a:xfrm>
              <a:off x="3194" y="3444"/>
              <a:ext cx="147" cy="286"/>
            </a:xfrm>
            <a:custGeom>
              <a:avLst/>
              <a:gdLst>
                <a:gd name="T0" fmla="*/ 3 w 294"/>
                <a:gd name="T1" fmla="*/ 40 h 574"/>
                <a:gd name="T2" fmla="*/ 10 w 294"/>
                <a:gd name="T3" fmla="*/ 40 h 574"/>
                <a:gd name="T4" fmla="*/ 10 w 294"/>
                <a:gd name="T5" fmla="*/ 64 h 574"/>
                <a:gd name="T6" fmla="*/ 13 w 294"/>
                <a:gd name="T7" fmla="*/ 80 h 574"/>
                <a:gd name="T8" fmla="*/ 13 w 294"/>
                <a:gd name="T9" fmla="*/ 83 h 574"/>
                <a:gd name="T10" fmla="*/ 13 w 294"/>
                <a:gd name="T11" fmla="*/ 100 h 574"/>
                <a:gd name="T12" fmla="*/ 17 w 294"/>
                <a:gd name="T13" fmla="*/ 113 h 574"/>
                <a:gd name="T14" fmla="*/ 26 w 294"/>
                <a:gd name="T15" fmla="*/ 123 h 574"/>
                <a:gd name="T16" fmla="*/ 29 w 294"/>
                <a:gd name="T17" fmla="*/ 123 h 574"/>
                <a:gd name="T18" fmla="*/ 39 w 294"/>
                <a:gd name="T19" fmla="*/ 138 h 574"/>
                <a:gd name="T20" fmla="*/ 43 w 294"/>
                <a:gd name="T21" fmla="*/ 144 h 574"/>
                <a:gd name="T22" fmla="*/ 56 w 294"/>
                <a:gd name="T23" fmla="*/ 134 h 574"/>
                <a:gd name="T24" fmla="*/ 49 w 294"/>
                <a:gd name="T25" fmla="*/ 127 h 574"/>
                <a:gd name="T26" fmla="*/ 53 w 294"/>
                <a:gd name="T27" fmla="*/ 120 h 574"/>
                <a:gd name="T28" fmla="*/ 60 w 294"/>
                <a:gd name="T29" fmla="*/ 120 h 574"/>
                <a:gd name="T30" fmla="*/ 63 w 294"/>
                <a:gd name="T31" fmla="*/ 107 h 574"/>
                <a:gd name="T32" fmla="*/ 67 w 294"/>
                <a:gd name="T33" fmla="*/ 100 h 574"/>
                <a:gd name="T34" fmla="*/ 74 w 294"/>
                <a:gd name="T35" fmla="*/ 90 h 574"/>
                <a:gd name="T36" fmla="*/ 67 w 294"/>
                <a:gd name="T37" fmla="*/ 87 h 574"/>
                <a:gd name="T38" fmla="*/ 63 w 294"/>
                <a:gd name="T39" fmla="*/ 76 h 574"/>
                <a:gd name="T40" fmla="*/ 60 w 294"/>
                <a:gd name="T41" fmla="*/ 80 h 574"/>
                <a:gd name="T42" fmla="*/ 56 w 294"/>
                <a:gd name="T43" fmla="*/ 73 h 574"/>
                <a:gd name="T44" fmla="*/ 46 w 294"/>
                <a:gd name="T45" fmla="*/ 64 h 574"/>
                <a:gd name="T46" fmla="*/ 46 w 294"/>
                <a:gd name="T47" fmla="*/ 57 h 574"/>
                <a:gd name="T48" fmla="*/ 46 w 294"/>
                <a:gd name="T49" fmla="*/ 47 h 574"/>
                <a:gd name="T50" fmla="*/ 46 w 294"/>
                <a:gd name="T51" fmla="*/ 34 h 574"/>
                <a:gd name="T52" fmla="*/ 46 w 294"/>
                <a:gd name="T53" fmla="*/ 30 h 574"/>
                <a:gd name="T54" fmla="*/ 39 w 294"/>
                <a:gd name="T55" fmla="*/ 17 h 574"/>
                <a:gd name="T56" fmla="*/ 33 w 294"/>
                <a:gd name="T57" fmla="*/ 10 h 574"/>
                <a:gd name="T58" fmla="*/ 23 w 294"/>
                <a:gd name="T59" fmla="*/ 6 h 574"/>
                <a:gd name="T60" fmla="*/ 13 w 294"/>
                <a:gd name="T61" fmla="*/ 6 h 574"/>
                <a:gd name="T62" fmla="*/ 10 w 294"/>
                <a:gd name="T63" fmla="*/ 0 h 574"/>
                <a:gd name="T64" fmla="*/ 3 w 294"/>
                <a:gd name="T65" fmla="*/ 13 h 574"/>
                <a:gd name="T66" fmla="*/ 0 w 294"/>
                <a:gd name="T67" fmla="*/ 27 h 574"/>
                <a:gd name="T68" fmla="*/ 3 w 294"/>
                <a:gd name="T69" fmla="*/ 30 h 574"/>
                <a:gd name="T70" fmla="*/ 3 w 294"/>
                <a:gd name="T71" fmla="*/ 30 h 574"/>
                <a:gd name="T72" fmla="*/ 3 w 294"/>
                <a:gd name="T73" fmla="*/ 30 h 574"/>
                <a:gd name="T74" fmla="*/ 3 w 294"/>
                <a:gd name="T75" fmla="*/ 31 h 574"/>
                <a:gd name="T76" fmla="*/ 3 w 294"/>
                <a:gd name="T77" fmla="*/ 33 h 574"/>
                <a:gd name="T78" fmla="*/ 3 w 294"/>
                <a:gd name="T79" fmla="*/ 35 h 574"/>
                <a:gd name="T80" fmla="*/ 3 w 294"/>
                <a:gd name="T81" fmla="*/ 36 h 574"/>
                <a:gd name="T82" fmla="*/ 3 w 294"/>
                <a:gd name="T83" fmla="*/ 38 h 574"/>
                <a:gd name="T84" fmla="*/ 3 w 294"/>
                <a:gd name="T85" fmla="*/ 40 h 5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4"/>
                <a:gd name="T130" fmla="*/ 0 h 574"/>
                <a:gd name="T131" fmla="*/ 294 w 294"/>
                <a:gd name="T132" fmla="*/ 574 h 5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4" h="574">
                  <a:moveTo>
                    <a:pt x="13" y="162"/>
                  </a:moveTo>
                  <a:lnTo>
                    <a:pt x="40" y="162"/>
                  </a:lnTo>
                  <a:lnTo>
                    <a:pt x="40" y="256"/>
                  </a:lnTo>
                  <a:lnTo>
                    <a:pt x="54" y="321"/>
                  </a:lnTo>
                  <a:lnTo>
                    <a:pt x="54" y="334"/>
                  </a:lnTo>
                  <a:lnTo>
                    <a:pt x="54" y="401"/>
                  </a:lnTo>
                  <a:lnTo>
                    <a:pt x="67" y="455"/>
                  </a:lnTo>
                  <a:lnTo>
                    <a:pt x="105" y="495"/>
                  </a:lnTo>
                  <a:lnTo>
                    <a:pt x="119" y="495"/>
                  </a:lnTo>
                  <a:lnTo>
                    <a:pt x="159" y="549"/>
                  </a:lnTo>
                  <a:lnTo>
                    <a:pt x="173" y="574"/>
                  </a:lnTo>
                  <a:lnTo>
                    <a:pt x="226" y="536"/>
                  </a:lnTo>
                  <a:lnTo>
                    <a:pt x="199" y="509"/>
                  </a:lnTo>
                  <a:lnTo>
                    <a:pt x="213" y="482"/>
                  </a:lnTo>
                  <a:lnTo>
                    <a:pt x="240" y="482"/>
                  </a:lnTo>
                  <a:lnTo>
                    <a:pt x="253" y="428"/>
                  </a:lnTo>
                  <a:lnTo>
                    <a:pt x="267" y="401"/>
                  </a:lnTo>
                  <a:lnTo>
                    <a:pt x="294" y="361"/>
                  </a:lnTo>
                  <a:lnTo>
                    <a:pt x="267" y="348"/>
                  </a:lnTo>
                  <a:lnTo>
                    <a:pt x="253" y="307"/>
                  </a:lnTo>
                  <a:lnTo>
                    <a:pt x="240" y="321"/>
                  </a:lnTo>
                  <a:lnTo>
                    <a:pt x="226" y="294"/>
                  </a:lnTo>
                  <a:lnTo>
                    <a:pt x="186" y="256"/>
                  </a:lnTo>
                  <a:lnTo>
                    <a:pt x="186" y="229"/>
                  </a:lnTo>
                  <a:lnTo>
                    <a:pt x="186" y="188"/>
                  </a:lnTo>
                  <a:lnTo>
                    <a:pt x="186" y="135"/>
                  </a:lnTo>
                  <a:lnTo>
                    <a:pt x="186" y="121"/>
                  </a:lnTo>
                  <a:lnTo>
                    <a:pt x="159" y="68"/>
                  </a:lnTo>
                  <a:lnTo>
                    <a:pt x="132" y="41"/>
                  </a:lnTo>
                  <a:lnTo>
                    <a:pt x="92" y="27"/>
                  </a:lnTo>
                  <a:lnTo>
                    <a:pt x="54" y="27"/>
                  </a:lnTo>
                  <a:lnTo>
                    <a:pt x="40" y="0"/>
                  </a:lnTo>
                  <a:lnTo>
                    <a:pt x="13" y="54"/>
                  </a:lnTo>
                  <a:lnTo>
                    <a:pt x="0" y="108"/>
                  </a:lnTo>
                  <a:lnTo>
                    <a:pt x="13" y="121"/>
                  </a:lnTo>
                  <a:lnTo>
                    <a:pt x="13" y="123"/>
                  </a:lnTo>
                  <a:lnTo>
                    <a:pt x="13" y="127"/>
                  </a:lnTo>
                  <a:lnTo>
                    <a:pt x="13" y="131"/>
                  </a:lnTo>
                  <a:lnTo>
                    <a:pt x="13" y="137"/>
                  </a:lnTo>
                  <a:lnTo>
                    <a:pt x="13" y="144"/>
                  </a:lnTo>
                  <a:lnTo>
                    <a:pt x="13" y="152"/>
                  </a:lnTo>
                  <a:lnTo>
                    <a:pt x="13" y="162"/>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67" name="Freeform 157">
              <a:extLst>
                <a:ext uri="{FF2B5EF4-FFF2-40B4-BE49-F238E27FC236}">
                  <a16:creationId xmlns:a16="http://schemas.microsoft.com/office/drawing/2014/main" id="{83E3E7E5-00A3-CA49-AAEE-074B8E29C521}"/>
                </a:ext>
              </a:extLst>
            </p:cNvPr>
            <p:cNvSpPr>
              <a:spLocks/>
            </p:cNvSpPr>
            <p:nvPr/>
          </p:nvSpPr>
          <p:spPr bwMode="gray">
            <a:xfrm>
              <a:off x="2765" y="3075"/>
              <a:ext cx="194" cy="147"/>
            </a:xfrm>
            <a:custGeom>
              <a:avLst/>
              <a:gdLst>
                <a:gd name="T0" fmla="*/ 7 w 387"/>
                <a:gd name="T1" fmla="*/ 23 h 294"/>
                <a:gd name="T2" fmla="*/ 7 w 387"/>
                <a:gd name="T3" fmla="*/ 27 h 294"/>
                <a:gd name="T4" fmla="*/ 0 w 387"/>
                <a:gd name="T5" fmla="*/ 30 h 294"/>
                <a:gd name="T6" fmla="*/ 0 w 387"/>
                <a:gd name="T7" fmla="*/ 36 h 294"/>
                <a:gd name="T8" fmla="*/ 7 w 387"/>
                <a:gd name="T9" fmla="*/ 40 h 294"/>
                <a:gd name="T10" fmla="*/ 4 w 387"/>
                <a:gd name="T11" fmla="*/ 46 h 294"/>
                <a:gd name="T12" fmla="*/ 7 w 387"/>
                <a:gd name="T13" fmla="*/ 50 h 294"/>
                <a:gd name="T14" fmla="*/ 4 w 387"/>
                <a:gd name="T15" fmla="*/ 53 h 294"/>
                <a:gd name="T16" fmla="*/ 14 w 387"/>
                <a:gd name="T17" fmla="*/ 59 h 294"/>
                <a:gd name="T18" fmla="*/ 10 w 387"/>
                <a:gd name="T19" fmla="*/ 63 h 294"/>
                <a:gd name="T20" fmla="*/ 14 w 387"/>
                <a:gd name="T21" fmla="*/ 66 h 294"/>
                <a:gd name="T22" fmla="*/ 4 w 387"/>
                <a:gd name="T23" fmla="*/ 73 h 294"/>
                <a:gd name="T24" fmla="*/ 7 w 387"/>
                <a:gd name="T25" fmla="*/ 73 h 294"/>
                <a:gd name="T26" fmla="*/ 17 w 387"/>
                <a:gd name="T27" fmla="*/ 73 h 294"/>
                <a:gd name="T28" fmla="*/ 17 w 387"/>
                <a:gd name="T29" fmla="*/ 66 h 294"/>
                <a:gd name="T30" fmla="*/ 27 w 387"/>
                <a:gd name="T31" fmla="*/ 73 h 294"/>
                <a:gd name="T32" fmla="*/ 31 w 387"/>
                <a:gd name="T33" fmla="*/ 70 h 294"/>
                <a:gd name="T34" fmla="*/ 37 w 387"/>
                <a:gd name="T35" fmla="*/ 63 h 294"/>
                <a:gd name="T36" fmla="*/ 44 w 387"/>
                <a:gd name="T37" fmla="*/ 66 h 294"/>
                <a:gd name="T38" fmla="*/ 54 w 387"/>
                <a:gd name="T39" fmla="*/ 70 h 294"/>
                <a:gd name="T40" fmla="*/ 64 w 387"/>
                <a:gd name="T41" fmla="*/ 70 h 294"/>
                <a:gd name="T42" fmla="*/ 60 w 387"/>
                <a:gd name="T43" fmla="*/ 59 h 294"/>
                <a:gd name="T44" fmla="*/ 67 w 387"/>
                <a:gd name="T45" fmla="*/ 53 h 294"/>
                <a:gd name="T46" fmla="*/ 74 w 387"/>
                <a:gd name="T47" fmla="*/ 50 h 294"/>
                <a:gd name="T48" fmla="*/ 77 w 387"/>
                <a:gd name="T49" fmla="*/ 43 h 294"/>
                <a:gd name="T50" fmla="*/ 70 w 387"/>
                <a:gd name="T51" fmla="*/ 40 h 294"/>
                <a:gd name="T52" fmla="*/ 70 w 387"/>
                <a:gd name="T53" fmla="*/ 33 h 294"/>
                <a:gd name="T54" fmla="*/ 77 w 387"/>
                <a:gd name="T55" fmla="*/ 30 h 294"/>
                <a:gd name="T56" fmla="*/ 84 w 387"/>
                <a:gd name="T57" fmla="*/ 30 h 294"/>
                <a:gd name="T58" fmla="*/ 84 w 387"/>
                <a:gd name="T59" fmla="*/ 27 h 294"/>
                <a:gd name="T60" fmla="*/ 94 w 387"/>
                <a:gd name="T61" fmla="*/ 27 h 294"/>
                <a:gd name="T62" fmla="*/ 91 w 387"/>
                <a:gd name="T63" fmla="*/ 20 h 294"/>
                <a:gd name="T64" fmla="*/ 97 w 387"/>
                <a:gd name="T65" fmla="*/ 13 h 294"/>
                <a:gd name="T66" fmla="*/ 91 w 387"/>
                <a:gd name="T67" fmla="*/ 3 h 294"/>
                <a:gd name="T68" fmla="*/ 84 w 387"/>
                <a:gd name="T69" fmla="*/ 0 h 294"/>
                <a:gd name="T70" fmla="*/ 80 w 387"/>
                <a:gd name="T71" fmla="*/ 13 h 294"/>
                <a:gd name="T72" fmla="*/ 77 w 387"/>
                <a:gd name="T73" fmla="*/ 6 h 294"/>
                <a:gd name="T74" fmla="*/ 67 w 387"/>
                <a:gd name="T75" fmla="*/ 13 h 294"/>
                <a:gd name="T76" fmla="*/ 50 w 387"/>
                <a:gd name="T77" fmla="*/ 13 h 294"/>
                <a:gd name="T78" fmla="*/ 41 w 387"/>
                <a:gd name="T79" fmla="*/ 23 h 294"/>
                <a:gd name="T80" fmla="*/ 31 w 387"/>
                <a:gd name="T81" fmla="*/ 27 h 294"/>
                <a:gd name="T82" fmla="*/ 17 w 387"/>
                <a:gd name="T83" fmla="*/ 23 h 294"/>
                <a:gd name="T84" fmla="*/ 7 w 387"/>
                <a:gd name="T85" fmla="*/ 23 h 2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7"/>
                <a:gd name="T130" fmla="*/ 0 h 294"/>
                <a:gd name="T131" fmla="*/ 387 w 387"/>
                <a:gd name="T132" fmla="*/ 294 h 2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7" h="294">
                  <a:moveTo>
                    <a:pt x="27" y="94"/>
                  </a:moveTo>
                  <a:lnTo>
                    <a:pt x="27" y="108"/>
                  </a:lnTo>
                  <a:lnTo>
                    <a:pt x="0" y="121"/>
                  </a:lnTo>
                  <a:lnTo>
                    <a:pt x="0" y="148"/>
                  </a:lnTo>
                  <a:lnTo>
                    <a:pt x="27" y="162"/>
                  </a:lnTo>
                  <a:lnTo>
                    <a:pt x="13" y="188"/>
                  </a:lnTo>
                  <a:lnTo>
                    <a:pt x="27" y="202"/>
                  </a:lnTo>
                  <a:lnTo>
                    <a:pt x="13" y="215"/>
                  </a:lnTo>
                  <a:lnTo>
                    <a:pt x="53" y="240"/>
                  </a:lnTo>
                  <a:lnTo>
                    <a:pt x="40" y="254"/>
                  </a:lnTo>
                  <a:lnTo>
                    <a:pt x="53" y="267"/>
                  </a:lnTo>
                  <a:lnTo>
                    <a:pt x="13" y="294"/>
                  </a:lnTo>
                  <a:lnTo>
                    <a:pt x="27" y="294"/>
                  </a:lnTo>
                  <a:lnTo>
                    <a:pt x="67" y="294"/>
                  </a:lnTo>
                  <a:lnTo>
                    <a:pt x="67" y="267"/>
                  </a:lnTo>
                  <a:lnTo>
                    <a:pt x="107" y="294"/>
                  </a:lnTo>
                  <a:lnTo>
                    <a:pt x="121" y="281"/>
                  </a:lnTo>
                  <a:lnTo>
                    <a:pt x="147" y="254"/>
                  </a:lnTo>
                  <a:lnTo>
                    <a:pt x="174" y="267"/>
                  </a:lnTo>
                  <a:lnTo>
                    <a:pt x="213" y="281"/>
                  </a:lnTo>
                  <a:lnTo>
                    <a:pt x="253" y="281"/>
                  </a:lnTo>
                  <a:lnTo>
                    <a:pt x="240" y="240"/>
                  </a:lnTo>
                  <a:lnTo>
                    <a:pt x="267" y="215"/>
                  </a:lnTo>
                  <a:lnTo>
                    <a:pt x="293" y="202"/>
                  </a:lnTo>
                  <a:lnTo>
                    <a:pt x="307" y="175"/>
                  </a:lnTo>
                  <a:lnTo>
                    <a:pt x="280" y="162"/>
                  </a:lnTo>
                  <a:lnTo>
                    <a:pt x="280" y="135"/>
                  </a:lnTo>
                  <a:lnTo>
                    <a:pt x="307" y="121"/>
                  </a:lnTo>
                  <a:lnTo>
                    <a:pt x="334" y="121"/>
                  </a:lnTo>
                  <a:lnTo>
                    <a:pt x="334" y="108"/>
                  </a:lnTo>
                  <a:lnTo>
                    <a:pt x="374" y="108"/>
                  </a:lnTo>
                  <a:lnTo>
                    <a:pt x="361" y="81"/>
                  </a:lnTo>
                  <a:lnTo>
                    <a:pt x="387" y="54"/>
                  </a:lnTo>
                  <a:lnTo>
                    <a:pt x="361" y="14"/>
                  </a:lnTo>
                  <a:lnTo>
                    <a:pt x="334" y="0"/>
                  </a:lnTo>
                  <a:lnTo>
                    <a:pt x="320" y="54"/>
                  </a:lnTo>
                  <a:lnTo>
                    <a:pt x="307" y="27"/>
                  </a:lnTo>
                  <a:lnTo>
                    <a:pt x="267" y="54"/>
                  </a:lnTo>
                  <a:lnTo>
                    <a:pt x="199" y="54"/>
                  </a:lnTo>
                  <a:lnTo>
                    <a:pt x="161" y="94"/>
                  </a:lnTo>
                  <a:lnTo>
                    <a:pt x="121" y="108"/>
                  </a:lnTo>
                  <a:lnTo>
                    <a:pt x="67" y="94"/>
                  </a:lnTo>
                  <a:lnTo>
                    <a:pt x="27" y="94"/>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68" name="Freeform 158">
              <a:extLst>
                <a:ext uri="{FF2B5EF4-FFF2-40B4-BE49-F238E27FC236}">
                  <a16:creationId xmlns:a16="http://schemas.microsoft.com/office/drawing/2014/main" id="{6CFB834F-1443-2144-876C-E95F8652BED6}"/>
                </a:ext>
              </a:extLst>
            </p:cNvPr>
            <p:cNvSpPr>
              <a:spLocks/>
            </p:cNvSpPr>
            <p:nvPr/>
          </p:nvSpPr>
          <p:spPr bwMode="gray">
            <a:xfrm>
              <a:off x="2773" y="3110"/>
              <a:ext cx="388" cy="334"/>
            </a:xfrm>
            <a:custGeom>
              <a:avLst/>
              <a:gdLst>
                <a:gd name="T0" fmla="*/ 87 w 776"/>
                <a:gd name="T1" fmla="*/ 3 h 666"/>
                <a:gd name="T2" fmla="*/ 81 w 776"/>
                <a:gd name="T3" fmla="*/ 10 h 666"/>
                <a:gd name="T4" fmla="*/ 68 w 776"/>
                <a:gd name="T5" fmla="*/ 17 h 666"/>
                <a:gd name="T6" fmla="*/ 71 w 776"/>
                <a:gd name="T7" fmla="*/ 34 h 666"/>
                <a:gd name="T8" fmla="*/ 60 w 776"/>
                <a:gd name="T9" fmla="*/ 53 h 666"/>
                <a:gd name="T10" fmla="*/ 34 w 776"/>
                <a:gd name="T11" fmla="*/ 46 h 666"/>
                <a:gd name="T12" fmla="*/ 13 w 776"/>
                <a:gd name="T13" fmla="*/ 50 h 666"/>
                <a:gd name="T14" fmla="*/ 0 w 776"/>
                <a:gd name="T15" fmla="*/ 56 h 666"/>
                <a:gd name="T16" fmla="*/ 21 w 776"/>
                <a:gd name="T17" fmla="*/ 77 h 666"/>
                <a:gd name="T18" fmla="*/ 37 w 776"/>
                <a:gd name="T19" fmla="*/ 63 h 666"/>
                <a:gd name="T20" fmla="*/ 57 w 776"/>
                <a:gd name="T21" fmla="*/ 110 h 666"/>
                <a:gd name="T22" fmla="*/ 103 w 776"/>
                <a:gd name="T23" fmla="*/ 141 h 666"/>
                <a:gd name="T24" fmla="*/ 144 w 776"/>
                <a:gd name="T25" fmla="*/ 167 h 666"/>
                <a:gd name="T26" fmla="*/ 138 w 776"/>
                <a:gd name="T27" fmla="*/ 147 h 666"/>
                <a:gd name="T28" fmla="*/ 113 w 776"/>
                <a:gd name="T29" fmla="*/ 126 h 666"/>
                <a:gd name="T30" fmla="*/ 91 w 776"/>
                <a:gd name="T31" fmla="*/ 96 h 666"/>
                <a:gd name="T32" fmla="*/ 90 w 776"/>
                <a:gd name="T33" fmla="*/ 96 h 666"/>
                <a:gd name="T34" fmla="*/ 87 w 776"/>
                <a:gd name="T35" fmla="*/ 92 h 666"/>
                <a:gd name="T36" fmla="*/ 84 w 776"/>
                <a:gd name="T37" fmla="*/ 88 h 666"/>
                <a:gd name="T38" fmla="*/ 84 w 776"/>
                <a:gd name="T39" fmla="*/ 86 h 666"/>
                <a:gd name="T40" fmla="*/ 82 w 776"/>
                <a:gd name="T41" fmla="*/ 84 h 666"/>
                <a:gd name="T42" fmla="*/ 77 w 776"/>
                <a:gd name="T43" fmla="*/ 83 h 666"/>
                <a:gd name="T44" fmla="*/ 74 w 776"/>
                <a:gd name="T45" fmla="*/ 83 h 666"/>
                <a:gd name="T46" fmla="*/ 74 w 776"/>
                <a:gd name="T47" fmla="*/ 74 h 666"/>
                <a:gd name="T48" fmla="*/ 78 w 776"/>
                <a:gd name="T49" fmla="*/ 63 h 666"/>
                <a:gd name="T50" fmla="*/ 80 w 776"/>
                <a:gd name="T51" fmla="*/ 63 h 666"/>
                <a:gd name="T52" fmla="*/ 84 w 776"/>
                <a:gd name="T53" fmla="*/ 63 h 666"/>
                <a:gd name="T54" fmla="*/ 87 w 776"/>
                <a:gd name="T55" fmla="*/ 65 h 666"/>
                <a:gd name="T56" fmla="*/ 90 w 776"/>
                <a:gd name="T57" fmla="*/ 68 h 666"/>
                <a:gd name="T58" fmla="*/ 91 w 776"/>
                <a:gd name="T59" fmla="*/ 70 h 666"/>
                <a:gd name="T60" fmla="*/ 97 w 776"/>
                <a:gd name="T61" fmla="*/ 67 h 666"/>
                <a:gd name="T62" fmla="*/ 110 w 776"/>
                <a:gd name="T63" fmla="*/ 63 h 666"/>
                <a:gd name="T64" fmla="*/ 117 w 776"/>
                <a:gd name="T65" fmla="*/ 60 h 666"/>
                <a:gd name="T66" fmla="*/ 151 w 776"/>
                <a:gd name="T67" fmla="*/ 60 h 666"/>
                <a:gd name="T68" fmla="*/ 158 w 776"/>
                <a:gd name="T69" fmla="*/ 60 h 666"/>
                <a:gd name="T70" fmla="*/ 160 w 776"/>
                <a:gd name="T71" fmla="*/ 60 h 666"/>
                <a:gd name="T72" fmla="*/ 165 w 776"/>
                <a:gd name="T73" fmla="*/ 60 h 666"/>
                <a:gd name="T74" fmla="*/ 175 w 776"/>
                <a:gd name="T75" fmla="*/ 60 h 666"/>
                <a:gd name="T76" fmla="*/ 191 w 776"/>
                <a:gd name="T77" fmla="*/ 63 h 666"/>
                <a:gd name="T78" fmla="*/ 191 w 776"/>
                <a:gd name="T79" fmla="*/ 53 h 666"/>
                <a:gd name="T80" fmla="*/ 184 w 776"/>
                <a:gd name="T81" fmla="*/ 37 h 666"/>
                <a:gd name="T82" fmla="*/ 168 w 776"/>
                <a:gd name="T83" fmla="*/ 20 h 666"/>
                <a:gd name="T84" fmla="*/ 134 w 776"/>
                <a:gd name="T85" fmla="*/ 23 h 666"/>
                <a:gd name="T86" fmla="*/ 107 w 776"/>
                <a:gd name="T87" fmla="*/ 6 h 6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6"/>
                <a:gd name="T133" fmla="*/ 0 h 666"/>
                <a:gd name="T134" fmla="*/ 776 w 776"/>
                <a:gd name="T135" fmla="*/ 666 h 6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6" h="666">
                  <a:moveTo>
                    <a:pt x="361" y="0"/>
                  </a:moveTo>
                  <a:lnTo>
                    <a:pt x="348" y="0"/>
                  </a:lnTo>
                  <a:lnTo>
                    <a:pt x="348" y="14"/>
                  </a:lnTo>
                  <a:lnTo>
                    <a:pt x="361" y="25"/>
                  </a:lnTo>
                  <a:lnTo>
                    <a:pt x="361" y="39"/>
                  </a:lnTo>
                  <a:lnTo>
                    <a:pt x="321" y="39"/>
                  </a:lnTo>
                  <a:lnTo>
                    <a:pt x="321" y="52"/>
                  </a:lnTo>
                  <a:lnTo>
                    <a:pt x="296" y="52"/>
                  </a:lnTo>
                  <a:lnTo>
                    <a:pt x="269" y="66"/>
                  </a:lnTo>
                  <a:lnTo>
                    <a:pt x="269" y="93"/>
                  </a:lnTo>
                  <a:lnTo>
                    <a:pt x="296" y="106"/>
                  </a:lnTo>
                  <a:lnTo>
                    <a:pt x="282" y="133"/>
                  </a:lnTo>
                  <a:lnTo>
                    <a:pt x="255" y="146"/>
                  </a:lnTo>
                  <a:lnTo>
                    <a:pt x="229" y="173"/>
                  </a:lnTo>
                  <a:lnTo>
                    <a:pt x="242" y="213"/>
                  </a:lnTo>
                  <a:lnTo>
                    <a:pt x="202" y="213"/>
                  </a:lnTo>
                  <a:lnTo>
                    <a:pt x="161" y="200"/>
                  </a:lnTo>
                  <a:lnTo>
                    <a:pt x="134" y="187"/>
                  </a:lnTo>
                  <a:lnTo>
                    <a:pt x="108" y="213"/>
                  </a:lnTo>
                  <a:lnTo>
                    <a:pt x="94" y="227"/>
                  </a:lnTo>
                  <a:lnTo>
                    <a:pt x="54" y="200"/>
                  </a:lnTo>
                  <a:lnTo>
                    <a:pt x="54" y="227"/>
                  </a:lnTo>
                  <a:lnTo>
                    <a:pt x="14" y="227"/>
                  </a:lnTo>
                  <a:lnTo>
                    <a:pt x="0" y="227"/>
                  </a:lnTo>
                  <a:lnTo>
                    <a:pt x="14" y="294"/>
                  </a:lnTo>
                  <a:lnTo>
                    <a:pt x="67" y="346"/>
                  </a:lnTo>
                  <a:lnTo>
                    <a:pt x="81" y="307"/>
                  </a:lnTo>
                  <a:lnTo>
                    <a:pt x="94" y="281"/>
                  </a:lnTo>
                  <a:lnTo>
                    <a:pt x="108" y="240"/>
                  </a:lnTo>
                  <a:lnTo>
                    <a:pt x="148" y="254"/>
                  </a:lnTo>
                  <a:lnTo>
                    <a:pt x="188" y="307"/>
                  </a:lnTo>
                  <a:lnTo>
                    <a:pt x="188" y="386"/>
                  </a:lnTo>
                  <a:lnTo>
                    <a:pt x="229" y="440"/>
                  </a:lnTo>
                  <a:lnTo>
                    <a:pt x="296" y="520"/>
                  </a:lnTo>
                  <a:lnTo>
                    <a:pt x="374" y="588"/>
                  </a:lnTo>
                  <a:lnTo>
                    <a:pt x="415" y="561"/>
                  </a:lnTo>
                  <a:lnTo>
                    <a:pt x="495" y="601"/>
                  </a:lnTo>
                  <a:lnTo>
                    <a:pt x="509" y="615"/>
                  </a:lnTo>
                  <a:lnTo>
                    <a:pt x="576" y="666"/>
                  </a:lnTo>
                  <a:lnTo>
                    <a:pt x="603" y="641"/>
                  </a:lnTo>
                  <a:lnTo>
                    <a:pt x="576" y="615"/>
                  </a:lnTo>
                  <a:lnTo>
                    <a:pt x="549" y="588"/>
                  </a:lnTo>
                  <a:lnTo>
                    <a:pt x="509" y="547"/>
                  </a:lnTo>
                  <a:lnTo>
                    <a:pt x="469" y="520"/>
                  </a:lnTo>
                  <a:lnTo>
                    <a:pt x="455" y="507"/>
                  </a:lnTo>
                  <a:lnTo>
                    <a:pt x="415" y="467"/>
                  </a:lnTo>
                  <a:lnTo>
                    <a:pt x="374" y="440"/>
                  </a:lnTo>
                  <a:lnTo>
                    <a:pt x="361" y="386"/>
                  </a:lnTo>
                  <a:lnTo>
                    <a:pt x="359" y="384"/>
                  </a:lnTo>
                  <a:lnTo>
                    <a:pt x="357" y="382"/>
                  </a:lnTo>
                  <a:lnTo>
                    <a:pt x="353" y="378"/>
                  </a:lnTo>
                  <a:lnTo>
                    <a:pt x="348" y="371"/>
                  </a:lnTo>
                  <a:lnTo>
                    <a:pt x="344" y="365"/>
                  </a:lnTo>
                  <a:lnTo>
                    <a:pt x="340" y="359"/>
                  </a:lnTo>
                  <a:lnTo>
                    <a:pt x="336" y="352"/>
                  </a:lnTo>
                  <a:lnTo>
                    <a:pt x="336" y="350"/>
                  </a:lnTo>
                  <a:lnTo>
                    <a:pt x="334" y="346"/>
                  </a:lnTo>
                  <a:lnTo>
                    <a:pt x="334" y="344"/>
                  </a:lnTo>
                  <a:lnTo>
                    <a:pt x="332" y="342"/>
                  </a:lnTo>
                  <a:lnTo>
                    <a:pt x="330" y="340"/>
                  </a:lnTo>
                  <a:lnTo>
                    <a:pt x="328" y="338"/>
                  </a:lnTo>
                  <a:lnTo>
                    <a:pt x="323" y="336"/>
                  </a:lnTo>
                  <a:lnTo>
                    <a:pt x="315" y="334"/>
                  </a:lnTo>
                  <a:lnTo>
                    <a:pt x="307" y="334"/>
                  </a:lnTo>
                  <a:lnTo>
                    <a:pt x="302" y="334"/>
                  </a:lnTo>
                  <a:lnTo>
                    <a:pt x="298" y="334"/>
                  </a:lnTo>
                  <a:lnTo>
                    <a:pt x="296" y="334"/>
                  </a:lnTo>
                  <a:lnTo>
                    <a:pt x="296" y="294"/>
                  </a:lnTo>
                  <a:lnTo>
                    <a:pt x="296" y="267"/>
                  </a:lnTo>
                  <a:lnTo>
                    <a:pt x="307" y="254"/>
                  </a:lnTo>
                  <a:lnTo>
                    <a:pt x="309" y="254"/>
                  </a:lnTo>
                  <a:lnTo>
                    <a:pt x="311" y="254"/>
                  </a:lnTo>
                  <a:lnTo>
                    <a:pt x="313" y="254"/>
                  </a:lnTo>
                  <a:lnTo>
                    <a:pt x="317" y="254"/>
                  </a:lnTo>
                  <a:lnTo>
                    <a:pt x="321" y="254"/>
                  </a:lnTo>
                  <a:lnTo>
                    <a:pt x="325" y="254"/>
                  </a:lnTo>
                  <a:lnTo>
                    <a:pt x="334" y="254"/>
                  </a:lnTo>
                  <a:lnTo>
                    <a:pt x="338" y="254"/>
                  </a:lnTo>
                  <a:lnTo>
                    <a:pt x="340" y="254"/>
                  </a:lnTo>
                  <a:lnTo>
                    <a:pt x="346" y="258"/>
                  </a:lnTo>
                  <a:lnTo>
                    <a:pt x="350" y="261"/>
                  </a:lnTo>
                  <a:lnTo>
                    <a:pt x="353" y="267"/>
                  </a:lnTo>
                  <a:lnTo>
                    <a:pt x="357" y="271"/>
                  </a:lnTo>
                  <a:lnTo>
                    <a:pt x="359" y="275"/>
                  </a:lnTo>
                  <a:lnTo>
                    <a:pt x="361" y="279"/>
                  </a:lnTo>
                  <a:lnTo>
                    <a:pt x="361" y="281"/>
                  </a:lnTo>
                  <a:lnTo>
                    <a:pt x="374" y="294"/>
                  </a:lnTo>
                  <a:lnTo>
                    <a:pt x="388" y="267"/>
                  </a:lnTo>
                  <a:lnTo>
                    <a:pt x="401" y="240"/>
                  </a:lnTo>
                  <a:lnTo>
                    <a:pt x="415" y="240"/>
                  </a:lnTo>
                  <a:lnTo>
                    <a:pt x="442" y="254"/>
                  </a:lnTo>
                  <a:lnTo>
                    <a:pt x="442" y="240"/>
                  </a:lnTo>
                  <a:lnTo>
                    <a:pt x="455" y="227"/>
                  </a:lnTo>
                  <a:lnTo>
                    <a:pt x="469" y="240"/>
                  </a:lnTo>
                  <a:lnTo>
                    <a:pt x="522" y="254"/>
                  </a:lnTo>
                  <a:lnTo>
                    <a:pt x="549" y="254"/>
                  </a:lnTo>
                  <a:lnTo>
                    <a:pt x="603" y="240"/>
                  </a:lnTo>
                  <a:lnTo>
                    <a:pt x="630" y="240"/>
                  </a:lnTo>
                  <a:lnTo>
                    <a:pt x="632" y="240"/>
                  </a:lnTo>
                  <a:lnTo>
                    <a:pt x="634" y="240"/>
                  </a:lnTo>
                  <a:lnTo>
                    <a:pt x="637" y="240"/>
                  </a:lnTo>
                  <a:lnTo>
                    <a:pt x="645" y="240"/>
                  </a:lnTo>
                  <a:lnTo>
                    <a:pt x="651" y="240"/>
                  </a:lnTo>
                  <a:lnTo>
                    <a:pt x="657" y="240"/>
                  </a:lnTo>
                  <a:lnTo>
                    <a:pt x="664" y="240"/>
                  </a:lnTo>
                  <a:lnTo>
                    <a:pt x="670" y="240"/>
                  </a:lnTo>
                  <a:lnTo>
                    <a:pt x="697" y="240"/>
                  </a:lnTo>
                  <a:lnTo>
                    <a:pt x="710" y="267"/>
                  </a:lnTo>
                  <a:lnTo>
                    <a:pt x="735" y="267"/>
                  </a:lnTo>
                  <a:lnTo>
                    <a:pt x="762" y="254"/>
                  </a:lnTo>
                  <a:lnTo>
                    <a:pt x="749" y="240"/>
                  </a:lnTo>
                  <a:lnTo>
                    <a:pt x="749" y="227"/>
                  </a:lnTo>
                  <a:lnTo>
                    <a:pt x="762" y="213"/>
                  </a:lnTo>
                  <a:lnTo>
                    <a:pt x="776" y="200"/>
                  </a:lnTo>
                  <a:lnTo>
                    <a:pt x="735" y="187"/>
                  </a:lnTo>
                  <a:lnTo>
                    <a:pt x="735" y="146"/>
                  </a:lnTo>
                  <a:lnTo>
                    <a:pt x="710" y="133"/>
                  </a:lnTo>
                  <a:lnTo>
                    <a:pt x="710" y="106"/>
                  </a:lnTo>
                  <a:lnTo>
                    <a:pt x="670" y="79"/>
                  </a:lnTo>
                  <a:lnTo>
                    <a:pt x="643" y="119"/>
                  </a:lnTo>
                  <a:lnTo>
                    <a:pt x="549" y="119"/>
                  </a:lnTo>
                  <a:lnTo>
                    <a:pt x="536" y="93"/>
                  </a:lnTo>
                  <a:lnTo>
                    <a:pt x="495" y="93"/>
                  </a:lnTo>
                  <a:lnTo>
                    <a:pt x="455" y="52"/>
                  </a:lnTo>
                  <a:lnTo>
                    <a:pt x="428" y="25"/>
                  </a:lnTo>
                  <a:lnTo>
                    <a:pt x="401" y="25"/>
                  </a:lnTo>
                  <a:lnTo>
                    <a:pt x="361"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69" name="Freeform 159">
              <a:extLst>
                <a:ext uri="{FF2B5EF4-FFF2-40B4-BE49-F238E27FC236}">
                  <a16:creationId xmlns:a16="http://schemas.microsoft.com/office/drawing/2014/main" id="{94EAB8C5-C177-BA43-A54B-5342EF9CA24A}"/>
                </a:ext>
              </a:extLst>
            </p:cNvPr>
            <p:cNvSpPr>
              <a:spLocks/>
            </p:cNvSpPr>
            <p:nvPr/>
          </p:nvSpPr>
          <p:spPr bwMode="gray">
            <a:xfrm>
              <a:off x="2921" y="3223"/>
              <a:ext cx="273" cy="248"/>
            </a:xfrm>
            <a:custGeom>
              <a:avLst/>
              <a:gdLst>
                <a:gd name="T0" fmla="*/ 110 w 549"/>
                <a:gd name="T1" fmla="*/ 10 h 497"/>
                <a:gd name="T2" fmla="*/ 100 w 549"/>
                <a:gd name="T3" fmla="*/ 4 h 497"/>
                <a:gd name="T4" fmla="*/ 92 w 549"/>
                <a:gd name="T5" fmla="*/ 4 h 497"/>
                <a:gd name="T6" fmla="*/ 89 w 549"/>
                <a:gd name="T7" fmla="*/ 4 h 497"/>
                <a:gd name="T8" fmla="*/ 85 w 549"/>
                <a:gd name="T9" fmla="*/ 4 h 497"/>
                <a:gd name="T10" fmla="*/ 84 w 549"/>
                <a:gd name="T11" fmla="*/ 4 h 497"/>
                <a:gd name="T12" fmla="*/ 83 w 549"/>
                <a:gd name="T13" fmla="*/ 4 h 497"/>
                <a:gd name="T14" fmla="*/ 76 w 549"/>
                <a:gd name="T15" fmla="*/ 4 h 497"/>
                <a:gd name="T16" fmla="*/ 57 w 549"/>
                <a:gd name="T17" fmla="*/ 7 h 497"/>
                <a:gd name="T18" fmla="*/ 40 w 549"/>
                <a:gd name="T19" fmla="*/ 0 h 497"/>
                <a:gd name="T20" fmla="*/ 37 w 549"/>
                <a:gd name="T21" fmla="*/ 7 h 497"/>
                <a:gd name="T22" fmla="*/ 26 w 549"/>
                <a:gd name="T23" fmla="*/ 4 h 497"/>
                <a:gd name="T24" fmla="*/ 20 w 549"/>
                <a:gd name="T25" fmla="*/ 17 h 497"/>
                <a:gd name="T26" fmla="*/ 16 w 549"/>
                <a:gd name="T27" fmla="*/ 14 h 497"/>
                <a:gd name="T28" fmla="*/ 16 w 549"/>
                <a:gd name="T29" fmla="*/ 13 h 497"/>
                <a:gd name="T30" fmla="*/ 14 w 549"/>
                <a:gd name="T31" fmla="*/ 10 h 497"/>
                <a:gd name="T32" fmla="*/ 12 w 549"/>
                <a:gd name="T33" fmla="*/ 8 h 497"/>
                <a:gd name="T34" fmla="*/ 10 w 549"/>
                <a:gd name="T35" fmla="*/ 7 h 497"/>
                <a:gd name="T36" fmla="*/ 7 w 549"/>
                <a:gd name="T37" fmla="*/ 7 h 497"/>
                <a:gd name="T38" fmla="*/ 5 w 549"/>
                <a:gd name="T39" fmla="*/ 7 h 497"/>
                <a:gd name="T40" fmla="*/ 3 w 549"/>
                <a:gd name="T41" fmla="*/ 7 h 497"/>
                <a:gd name="T42" fmla="*/ 3 w 549"/>
                <a:gd name="T43" fmla="*/ 7 h 497"/>
                <a:gd name="T44" fmla="*/ 0 w 549"/>
                <a:gd name="T45" fmla="*/ 17 h 497"/>
                <a:gd name="T46" fmla="*/ 0 w 549"/>
                <a:gd name="T47" fmla="*/ 27 h 497"/>
                <a:gd name="T48" fmla="*/ 1 w 549"/>
                <a:gd name="T49" fmla="*/ 27 h 497"/>
                <a:gd name="T50" fmla="*/ 3 w 549"/>
                <a:gd name="T51" fmla="*/ 28 h 497"/>
                <a:gd name="T52" fmla="*/ 7 w 549"/>
                <a:gd name="T53" fmla="*/ 28 h 497"/>
                <a:gd name="T54" fmla="*/ 9 w 549"/>
                <a:gd name="T55" fmla="*/ 29 h 497"/>
                <a:gd name="T56" fmla="*/ 10 w 549"/>
                <a:gd name="T57" fmla="*/ 30 h 497"/>
                <a:gd name="T58" fmla="*/ 10 w 549"/>
                <a:gd name="T59" fmla="*/ 32 h 497"/>
                <a:gd name="T60" fmla="*/ 11 w 549"/>
                <a:gd name="T61" fmla="*/ 33 h 497"/>
                <a:gd name="T62" fmla="*/ 13 w 549"/>
                <a:gd name="T63" fmla="*/ 37 h 497"/>
                <a:gd name="T64" fmla="*/ 15 w 549"/>
                <a:gd name="T65" fmla="*/ 40 h 497"/>
                <a:gd name="T66" fmla="*/ 16 w 549"/>
                <a:gd name="T67" fmla="*/ 40 h 497"/>
                <a:gd name="T68" fmla="*/ 16 w 549"/>
                <a:gd name="T69" fmla="*/ 41 h 497"/>
                <a:gd name="T70" fmla="*/ 30 w 549"/>
                <a:gd name="T71" fmla="*/ 61 h 497"/>
                <a:gd name="T72" fmla="*/ 43 w 549"/>
                <a:gd name="T73" fmla="*/ 74 h 497"/>
                <a:gd name="T74" fmla="*/ 63 w 549"/>
                <a:gd name="T75" fmla="*/ 91 h 497"/>
                <a:gd name="T76" fmla="*/ 76 w 549"/>
                <a:gd name="T77" fmla="*/ 104 h 497"/>
                <a:gd name="T78" fmla="*/ 93 w 549"/>
                <a:gd name="T79" fmla="*/ 121 h 497"/>
                <a:gd name="T80" fmla="*/ 100 w 549"/>
                <a:gd name="T81" fmla="*/ 125 h 497"/>
                <a:gd name="T82" fmla="*/ 100 w 549"/>
                <a:gd name="T83" fmla="*/ 104 h 497"/>
                <a:gd name="T84" fmla="*/ 110 w 549"/>
                <a:gd name="T85" fmla="*/ 88 h 497"/>
                <a:gd name="T86" fmla="*/ 117 w 549"/>
                <a:gd name="T87" fmla="*/ 91 h 497"/>
                <a:gd name="T88" fmla="*/ 117 w 549"/>
                <a:gd name="T89" fmla="*/ 74 h 497"/>
                <a:gd name="T90" fmla="*/ 127 w 549"/>
                <a:gd name="T91" fmla="*/ 68 h 497"/>
                <a:gd name="T92" fmla="*/ 137 w 549"/>
                <a:gd name="T93" fmla="*/ 71 h 497"/>
                <a:gd name="T94" fmla="*/ 120 w 549"/>
                <a:gd name="T95" fmla="*/ 54 h 497"/>
                <a:gd name="T96" fmla="*/ 133 w 549"/>
                <a:gd name="T97" fmla="*/ 51 h 497"/>
                <a:gd name="T98" fmla="*/ 123 w 549"/>
                <a:gd name="T99" fmla="*/ 41 h 497"/>
                <a:gd name="T100" fmla="*/ 117 w 549"/>
                <a:gd name="T101" fmla="*/ 37 h 497"/>
                <a:gd name="T102" fmla="*/ 120 w 549"/>
                <a:gd name="T103" fmla="*/ 17 h 497"/>
                <a:gd name="T104" fmla="*/ 117 w 549"/>
                <a:gd name="T105" fmla="*/ 7 h 4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9"/>
                <a:gd name="T160" fmla="*/ 0 h 497"/>
                <a:gd name="T161" fmla="*/ 549 w 549"/>
                <a:gd name="T162" fmla="*/ 497 h 4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9" h="497">
                  <a:moveTo>
                    <a:pt x="468" y="27"/>
                  </a:moveTo>
                  <a:lnTo>
                    <a:pt x="441" y="40"/>
                  </a:lnTo>
                  <a:lnTo>
                    <a:pt x="414" y="40"/>
                  </a:lnTo>
                  <a:lnTo>
                    <a:pt x="401" y="13"/>
                  </a:lnTo>
                  <a:lnTo>
                    <a:pt x="374" y="13"/>
                  </a:lnTo>
                  <a:lnTo>
                    <a:pt x="368" y="13"/>
                  </a:lnTo>
                  <a:lnTo>
                    <a:pt x="363" y="13"/>
                  </a:lnTo>
                  <a:lnTo>
                    <a:pt x="357" y="13"/>
                  </a:lnTo>
                  <a:lnTo>
                    <a:pt x="349" y="13"/>
                  </a:lnTo>
                  <a:lnTo>
                    <a:pt x="343" y="13"/>
                  </a:lnTo>
                  <a:lnTo>
                    <a:pt x="340" y="13"/>
                  </a:lnTo>
                  <a:lnTo>
                    <a:pt x="338" y="13"/>
                  </a:lnTo>
                  <a:lnTo>
                    <a:pt x="336" y="13"/>
                  </a:lnTo>
                  <a:lnTo>
                    <a:pt x="334" y="13"/>
                  </a:lnTo>
                  <a:lnTo>
                    <a:pt x="307" y="13"/>
                  </a:lnTo>
                  <a:lnTo>
                    <a:pt x="255" y="27"/>
                  </a:lnTo>
                  <a:lnTo>
                    <a:pt x="228" y="27"/>
                  </a:lnTo>
                  <a:lnTo>
                    <a:pt x="175" y="13"/>
                  </a:lnTo>
                  <a:lnTo>
                    <a:pt x="161" y="0"/>
                  </a:lnTo>
                  <a:lnTo>
                    <a:pt x="148" y="13"/>
                  </a:lnTo>
                  <a:lnTo>
                    <a:pt x="148" y="27"/>
                  </a:lnTo>
                  <a:lnTo>
                    <a:pt x="121" y="13"/>
                  </a:lnTo>
                  <a:lnTo>
                    <a:pt x="107" y="13"/>
                  </a:lnTo>
                  <a:lnTo>
                    <a:pt x="94" y="40"/>
                  </a:lnTo>
                  <a:lnTo>
                    <a:pt x="80" y="67"/>
                  </a:lnTo>
                  <a:lnTo>
                    <a:pt x="67" y="54"/>
                  </a:lnTo>
                  <a:lnTo>
                    <a:pt x="65" y="50"/>
                  </a:lnTo>
                  <a:lnTo>
                    <a:pt x="63" y="46"/>
                  </a:lnTo>
                  <a:lnTo>
                    <a:pt x="59" y="40"/>
                  </a:lnTo>
                  <a:lnTo>
                    <a:pt x="56" y="36"/>
                  </a:lnTo>
                  <a:lnTo>
                    <a:pt x="50" y="31"/>
                  </a:lnTo>
                  <a:lnTo>
                    <a:pt x="46" y="29"/>
                  </a:lnTo>
                  <a:lnTo>
                    <a:pt x="42" y="27"/>
                  </a:lnTo>
                  <a:lnTo>
                    <a:pt x="40" y="27"/>
                  </a:lnTo>
                  <a:lnTo>
                    <a:pt x="31" y="27"/>
                  </a:lnTo>
                  <a:lnTo>
                    <a:pt x="27" y="27"/>
                  </a:lnTo>
                  <a:lnTo>
                    <a:pt x="23" y="27"/>
                  </a:lnTo>
                  <a:lnTo>
                    <a:pt x="19" y="27"/>
                  </a:lnTo>
                  <a:lnTo>
                    <a:pt x="15" y="27"/>
                  </a:lnTo>
                  <a:lnTo>
                    <a:pt x="13" y="27"/>
                  </a:lnTo>
                  <a:lnTo>
                    <a:pt x="0" y="40"/>
                  </a:lnTo>
                  <a:lnTo>
                    <a:pt x="0" y="67"/>
                  </a:lnTo>
                  <a:lnTo>
                    <a:pt x="0" y="107"/>
                  </a:lnTo>
                  <a:lnTo>
                    <a:pt x="2" y="107"/>
                  </a:lnTo>
                  <a:lnTo>
                    <a:pt x="4" y="107"/>
                  </a:lnTo>
                  <a:lnTo>
                    <a:pt x="8" y="107"/>
                  </a:lnTo>
                  <a:lnTo>
                    <a:pt x="13" y="109"/>
                  </a:lnTo>
                  <a:lnTo>
                    <a:pt x="21" y="109"/>
                  </a:lnTo>
                  <a:lnTo>
                    <a:pt x="29" y="111"/>
                  </a:lnTo>
                  <a:lnTo>
                    <a:pt x="34" y="113"/>
                  </a:lnTo>
                  <a:lnTo>
                    <a:pt x="36" y="115"/>
                  </a:lnTo>
                  <a:lnTo>
                    <a:pt x="38" y="117"/>
                  </a:lnTo>
                  <a:lnTo>
                    <a:pt x="40" y="119"/>
                  </a:lnTo>
                  <a:lnTo>
                    <a:pt x="40" y="121"/>
                  </a:lnTo>
                  <a:lnTo>
                    <a:pt x="40" y="125"/>
                  </a:lnTo>
                  <a:lnTo>
                    <a:pt x="42" y="127"/>
                  </a:lnTo>
                  <a:lnTo>
                    <a:pt x="44" y="132"/>
                  </a:lnTo>
                  <a:lnTo>
                    <a:pt x="50" y="140"/>
                  </a:lnTo>
                  <a:lnTo>
                    <a:pt x="54" y="146"/>
                  </a:lnTo>
                  <a:lnTo>
                    <a:pt x="59" y="152"/>
                  </a:lnTo>
                  <a:lnTo>
                    <a:pt x="63" y="157"/>
                  </a:lnTo>
                  <a:lnTo>
                    <a:pt x="65" y="159"/>
                  </a:lnTo>
                  <a:lnTo>
                    <a:pt x="67" y="159"/>
                  </a:lnTo>
                  <a:lnTo>
                    <a:pt x="67" y="161"/>
                  </a:lnTo>
                  <a:lnTo>
                    <a:pt x="80" y="215"/>
                  </a:lnTo>
                  <a:lnTo>
                    <a:pt x="121" y="242"/>
                  </a:lnTo>
                  <a:lnTo>
                    <a:pt x="161" y="282"/>
                  </a:lnTo>
                  <a:lnTo>
                    <a:pt x="175" y="295"/>
                  </a:lnTo>
                  <a:lnTo>
                    <a:pt x="215" y="322"/>
                  </a:lnTo>
                  <a:lnTo>
                    <a:pt x="255" y="363"/>
                  </a:lnTo>
                  <a:lnTo>
                    <a:pt x="282" y="390"/>
                  </a:lnTo>
                  <a:lnTo>
                    <a:pt x="307" y="416"/>
                  </a:lnTo>
                  <a:lnTo>
                    <a:pt x="282" y="443"/>
                  </a:lnTo>
                  <a:lnTo>
                    <a:pt x="374" y="484"/>
                  </a:lnTo>
                  <a:lnTo>
                    <a:pt x="388" y="497"/>
                  </a:lnTo>
                  <a:lnTo>
                    <a:pt x="401" y="497"/>
                  </a:lnTo>
                  <a:lnTo>
                    <a:pt x="428" y="470"/>
                  </a:lnTo>
                  <a:lnTo>
                    <a:pt x="401" y="416"/>
                  </a:lnTo>
                  <a:lnTo>
                    <a:pt x="428" y="403"/>
                  </a:lnTo>
                  <a:lnTo>
                    <a:pt x="441" y="349"/>
                  </a:lnTo>
                  <a:lnTo>
                    <a:pt x="468" y="336"/>
                  </a:lnTo>
                  <a:lnTo>
                    <a:pt x="468" y="363"/>
                  </a:lnTo>
                  <a:lnTo>
                    <a:pt x="495" y="336"/>
                  </a:lnTo>
                  <a:lnTo>
                    <a:pt x="468" y="295"/>
                  </a:lnTo>
                  <a:lnTo>
                    <a:pt x="495" y="295"/>
                  </a:lnTo>
                  <a:lnTo>
                    <a:pt x="509" y="269"/>
                  </a:lnTo>
                  <a:lnTo>
                    <a:pt x="535" y="282"/>
                  </a:lnTo>
                  <a:lnTo>
                    <a:pt x="549" y="282"/>
                  </a:lnTo>
                  <a:lnTo>
                    <a:pt x="535" y="255"/>
                  </a:lnTo>
                  <a:lnTo>
                    <a:pt x="482" y="215"/>
                  </a:lnTo>
                  <a:lnTo>
                    <a:pt x="482" y="201"/>
                  </a:lnTo>
                  <a:lnTo>
                    <a:pt x="535" y="201"/>
                  </a:lnTo>
                  <a:lnTo>
                    <a:pt x="535" y="175"/>
                  </a:lnTo>
                  <a:lnTo>
                    <a:pt x="495" y="161"/>
                  </a:lnTo>
                  <a:lnTo>
                    <a:pt x="482" y="148"/>
                  </a:lnTo>
                  <a:lnTo>
                    <a:pt x="468" y="148"/>
                  </a:lnTo>
                  <a:lnTo>
                    <a:pt x="468" y="94"/>
                  </a:lnTo>
                  <a:lnTo>
                    <a:pt x="482" y="67"/>
                  </a:lnTo>
                  <a:lnTo>
                    <a:pt x="482" y="40"/>
                  </a:lnTo>
                  <a:lnTo>
                    <a:pt x="468" y="27"/>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70" name="Freeform 160">
              <a:extLst>
                <a:ext uri="{FF2B5EF4-FFF2-40B4-BE49-F238E27FC236}">
                  <a16:creationId xmlns:a16="http://schemas.microsoft.com/office/drawing/2014/main" id="{A608ED4F-868F-994A-BA50-97D70BA32411}"/>
                </a:ext>
              </a:extLst>
            </p:cNvPr>
            <p:cNvSpPr>
              <a:spLocks/>
            </p:cNvSpPr>
            <p:nvPr/>
          </p:nvSpPr>
          <p:spPr bwMode="gray">
            <a:xfrm>
              <a:off x="3281" y="3453"/>
              <a:ext cx="436" cy="555"/>
            </a:xfrm>
            <a:custGeom>
              <a:avLst/>
              <a:gdLst>
                <a:gd name="T0" fmla="*/ 31 w 871"/>
                <a:gd name="T1" fmla="*/ 87 h 1107"/>
                <a:gd name="T2" fmla="*/ 20 w 871"/>
                <a:gd name="T3" fmla="*/ 103 h 1107"/>
                <a:gd name="T4" fmla="*/ 7 w 871"/>
                <a:gd name="T5" fmla="*/ 124 h 1107"/>
                <a:gd name="T6" fmla="*/ 10 w 871"/>
                <a:gd name="T7" fmla="*/ 150 h 1107"/>
                <a:gd name="T8" fmla="*/ 31 w 871"/>
                <a:gd name="T9" fmla="*/ 173 h 1107"/>
                <a:gd name="T10" fmla="*/ 81 w 871"/>
                <a:gd name="T11" fmla="*/ 187 h 1107"/>
                <a:gd name="T12" fmla="*/ 127 w 871"/>
                <a:gd name="T13" fmla="*/ 187 h 1107"/>
                <a:gd name="T14" fmla="*/ 104 w 871"/>
                <a:gd name="T15" fmla="*/ 197 h 1107"/>
                <a:gd name="T16" fmla="*/ 64 w 871"/>
                <a:gd name="T17" fmla="*/ 200 h 1107"/>
                <a:gd name="T18" fmla="*/ 54 w 871"/>
                <a:gd name="T19" fmla="*/ 217 h 1107"/>
                <a:gd name="T20" fmla="*/ 78 w 871"/>
                <a:gd name="T21" fmla="*/ 244 h 1107"/>
                <a:gd name="T22" fmla="*/ 94 w 871"/>
                <a:gd name="T23" fmla="*/ 264 h 1107"/>
                <a:gd name="T24" fmla="*/ 94 w 871"/>
                <a:gd name="T25" fmla="*/ 250 h 1107"/>
                <a:gd name="T26" fmla="*/ 115 w 871"/>
                <a:gd name="T27" fmla="*/ 277 h 1107"/>
                <a:gd name="T28" fmla="*/ 131 w 871"/>
                <a:gd name="T29" fmla="*/ 270 h 1107"/>
                <a:gd name="T30" fmla="*/ 117 w 871"/>
                <a:gd name="T31" fmla="*/ 231 h 1107"/>
                <a:gd name="T32" fmla="*/ 144 w 871"/>
                <a:gd name="T33" fmla="*/ 231 h 1107"/>
                <a:gd name="T34" fmla="*/ 131 w 871"/>
                <a:gd name="T35" fmla="*/ 197 h 1107"/>
                <a:gd name="T36" fmla="*/ 161 w 871"/>
                <a:gd name="T37" fmla="*/ 200 h 1107"/>
                <a:gd name="T38" fmla="*/ 141 w 871"/>
                <a:gd name="T39" fmla="*/ 177 h 1107"/>
                <a:gd name="T40" fmla="*/ 101 w 871"/>
                <a:gd name="T41" fmla="*/ 161 h 1107"/>
                <a:gd name="T42" fmla="*/ 111 w 871"/>
                <a:gd name="T43" fmla="*/ 137 h 1107"/>
                <a:gd name="T44" fmla="*/ 108 w 871"/>
                <a:gd name="T45" fmla="*/ 127 h 1107"/>
                <a:gd name="T46" fmla="*/ 88 w 871"/>
                <a:gd name="T47" fmla="*/ 84 h 1107"/>
                <a:gd name="T48" fmla="*/ 94 w 871"/>
                <a:gd name="T49" fmla="*/ 80 h 1107"/>
                <a:gd name="T50" fmla="*/ 111 w 871"/>
                <a:gd name="T51" fmla="*/ 94 h 1107"/>
                <a:gd name="T52" fmla="*/ 117 w 871"/>
                <a:gd name="T53" fmla="*/ 94 h 1107"/>
                <a:gd name="T54" fmla="*/ 127 w 871"/>
                <a:gd name="T55" fmla="*/ 94 h 1107"/>
                <a:gd name="T56" fmla="*/ 141 w 871"/>
                <a:gd name="T57" fmla="*/ 94 h 1107"/>
                <a:gd name="T58" fmla="*/ 127 w 871"/>
                <a:gd name="T59" fmla="*/ 80 h 1107"/>
                <a:gd name="T60" fmla="*/ 138 w 871"/>
                <a:gd name="T61" fmla="*/ 81 h 1107"/>
                <a:gd name="T62" fmla="*/ 140 w 871"/>
                <a:gd name="T63" fmla="*/ 82 h 1107"/>
                <a:gd name="T64" fmla="*/ 141 w 871"/>
                <a:gd name="T65" fmla="*/ 84 h 1107"/>
                <a:gd name="T66" fmla="*/ 142 w 871"/>
                <a:gd name="T67" fmla="*/ 85 h 1107"/>
                <a:gd name="T68" fmla="*/ 146 w 871"/>
                <a:gd name="T69" fmla="*/ 88 h 1107"/>
                <a:gd name="T70" fmla="*/ 148 w 871"/>
                <a:gd name="T71" fmla="*/ 90 h 1107"/>
                <a:gd name="T72" fmla="*/ 151 w 871"/>
                <a:gd name="T73" fmla="*/ 87 h 1107"/>
                <a:gd name="T74" fmla="*/ 131 w 871"/>
                <a:gd name="T75" fmla="*/ 77 h 1107"/>
                <a:gd name="T76" fmla="*/ 124 w 871"/>
                <a:gd name="T77" fmla="*/ 64 h 1107"/>
                <a:gd name="T78" fmla="*/ 141 w 871"/>
                <a:gd name="T79" fmla="*/ 57 h 1107"/>
                <a:gd name="T80" fmla="*/ 168 w 871"/>
                <a:gd name="T81" fmla="*/ 43 h 1107"/>
                <a:gd name="T82" fmla="*/ 208 w 871"/>
                <a:gd name="T83" fmla="*/ 50 h 1107"/>
                <a:gd name="T84" fmla="*/ 211 w 871"/>
                <a:gd name="T85" fmla="*/ 24 h 1107"/>
                <a:gd name="T86" fmla="*/ 208 w 871"/>
                <a:gd name="T87" fmla="*/ 0 h 1107"/>
                <a:gd name="T88" fmla="*/ 205 w 871"/>
                <a:gd name="T89" fmla="*/ 20 h 1107"/>
                <a:gd name="T90" fmla="*/ 158 w 871"/>
                <a:gd name="T91" fmla="*/ 24 h 1107"/>
                <a:gd name="T92" fmla="*/ 131 w 871"/>
                <a:gd name="T93" fmla="*/ 24 h 1107"/>
                <a:gd name="T94" fmla="*/ 98 w 871"/>
                <a:gd name="T95" fmla="*/ 37 h 1107"/>
                <a:gd name="T96" fmla="*/ 84 w 871"/>
                <a:gd name="T97" fmla="*/ 54 h 1107"/>
                <a:gd name="T98" fmla="*/ 67 w 871"/>
                <a:gd name="T99" fmla="*/ 54 h 1107"/>
                <a:gd name="T100" fmla="*/ 51 w 871"/>
                <a:gd name="T101" fmla="*/ 67 h 1107"/>
                <a:gd name="T102" fmla="*/ 50 w 871"/>
                <a:gd name="T103" fmla="*/ 68 h 1107"/>
                <a:gd name="T104" fmla="*/ 48 w 871"/>
                <a:gd name="T105" fmla="*/ 70 h 1107"/>
                <a:gd name="T106" fmla="*/ 44 w 871"/>
                <a:gd name="T107" fmla="*/ 70 h 1107"/>
                <a:gd name="T108" fmla="*/ 41 w 871"/>
                <a:gd name="T109" fmla="*/ 70 h 1107"/>
                <a:gd name="T110" fmla="*/ 34 w 871"/>
                <a:gd name="T111" fmla="*/ 74 h 11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71"/>
                <a:gd name="T169" fmla="*/ 0 h 1107"/>
                <a:gd name="T170" fmla="*/ 871 w 871"/>
                <a:gd name="T171" fmla="*/ 1107 h 11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71" h="1107">
                  <a:moveTo>
                    <a:pt x="94" y="320"/>
                  </a:moveTo>
                  <a:lnTo>
                    <a:pt x="94" y="334"/>
                  </a:lnTo>
                  <a:lnTo>
                    <a:pt x="121" y="347"/>
                  </a:lnTo>
                  <a:lnTo>
                    <a:pt x="107" y="360"/>
                  </a:lnTo>
                  <a:lnTo>
                    <a:pt x="94" y="387"/>
                  </a:lnTo>
                  <a:lnTo>
                    <a:pt x="80" y="412"/>
                  </a:lnTo>
                  <a:lnTo>
                    <a:pt x="67" y="466"/>
                  </a:lnTo>
                  <a:lnTo>
                    <a:pt x="40" y="466"/>
                  </a:lnTo>
                  <a:lnTo>
                    <a:pt x="26" y="493"/>
                  </a:lnTo>
                  <a:lnTo>
                    <a:pt x="53" y="520"/>
                  </a:lnTo>
                  <a:lnTo>
                    <a:pt x="0" y="560"/>
                  </a:lnTo>
                  <a:lnTo>
                    <a:pt x="40" y="600"/>
                  </a:lnTo>
                  <a:lnTo>
                    <a:pt x="107" y="654"/>
                  </a:lnTo>
                  <a:lnTo>
                    <a:pt x="161" y="654"/>
                  </a:lnTo>
                  <a:lnTo>
                    <a:pt x="121" y="692"/>
                  </a:lnTo>
                  <a:lnTo>
                    <a:pt x="188" y="760"/>
                  </a:lnTo>
                  <a:lnTo>
                    <a:pt x="242" y="760"/>
                  </a:lnTo>
                  <a:lnTo>
                    <a:pt x="322" y="746"/>
                  </a:lnTo>
                  <a:lnTo>
                    <a:pt x="403" y="733"/>
                  </a:lnTo>
                  <a:lnTo>
                    <a:pt x="457" y="746"/>
                  </a:lnTo>
                  <a:lnTo>
                    <a:pt x="508" y="746"/>
                  </a:lnTo>
                  <a:lnTo>
                    <a:pt x="468" y="773"/>
                  </a:lnTo>
                  <a:lnTo>
                    <a:pt x="481" y="813"/>
                  </a:lnTo>
                  <a:lnTo>
                    <a:pt x="416" y="787"/>
                  </a:lnTo>
                  <a:lnTo>
                    <a:pt x="362" y="773"/>
                  </a:lnTo>
                  <a:lnTo>
                    <a:pt x="295" y="773"/>
                  </a:lnTo>
                  <a:lnTo>
                    <a:pt x="255" y="800"/>
                  </a:lnTo>
                  <a:lnTo>
                    <a:pt x="228" y="800"/>
                  </a:lnTo>
                  <a:lnTo>
                    <a:pt x="228" y="827"/>
                  </a:lnTo>
                  <a:lnTo>
                    <a:pt x="215" y="867"/>
                  </a:lnTo>
                  <a:lnTo>
                    <a:pt x="255" y="907"/>
                  </a:lnTo>
                  <a:lnTo>
                    <a:pt x="282" y="921"/>
                  </a:lnTo>
                  <a:lnTo>
                    <a:pt x="309" y="973"/>
                  </a:lnTo>
                  <a:lnTo>
                    <a:pt x="295" y="1026"/>
                  </a:lnTo>
                  <a:lnTo>
                    <a:pt x="349" y="1067"/>
                  </a:lnTo>
                  <a:lnTo>
                    <a:pt x="376" y="1053"/>
                  </a:lnTo>
                  <a:lnTo>
                    <a:pt x="349" y="1026"/>
                  </a:lnTo>
                  <a:lnTo>
                    <a:pt x="362" y="1000"/>
                  </a:lnTo>
                  <a:lnTo>
                    <a:pt x="376" y="1000"/>
                  </a:lnTo>
                  <a:lnTo>
                    <a:pt x="416" y="1026"/>
                  </a:lnTo>
                  <a:lnTo>
                    <a:pt x="430" y="1094"/>
                  </a:lnTo>
                  <a:lnTo>
                    <a:pt x="457" y="1107"/>
                  </a:lnTo>
                  <a:lnTo>
                    <a:pt x="457" y="1053"/>
                  </a:lnTo>
                  <a:lnTo>
                    <a:pt x="481" y="1026"/>
                  </a:lnTo>
                  <a:lnTo>
                    <a:pt x="522" y="1080"/>
                  </a:lnTo>
                  <a:lnTo>
                    <a:pt x="562" y="1094"/>
                  </a:lnTo>
                  <a:lnTo>
                    <a:pt x="522" y="1000"/>
                  </a:lnTo>
                  <a:lnTo>
                    <a:pt x="468" y="921"/>
                  </a:lnTo>
                  <a:lnTo>
                    <a:pt x="457" y="881"/>
                  </a:lnTo>
                  <a:lnTo>
                    <a:pt x="522" y="894"/>
                  </a:lnTo>
                  <a:lnTo>
                    <a:pt x="576" y="921"/>
                  </a:lnTo>
                  <a:lnTo>
                    <a:pt x="576" y="867"/>
                  </a:lnTo>
                  <a:lnTo>
                    <a:pt x="495" y="827"/>
                  </a:lnTo>
                  <a:lnTo>
                    <a:pt x="522" y="787"/>
                  </a:lnTo>
                  <a:lnTo>
                    <a:pt x="602" y="800"/>
                  </a:lnTo>
                  <a:lnTo>
                    <a:pt x="643" y="827"/>
                  </a:lnTo>
                  <a:lnTo>
                    <a:pt x="643" y="800"/>
                  </a:lnTo>
                  <a:lnTo>
                    <a:pt x="643" y="760"/>
                  </a:lnTo>
                  <a:lnTo>
                    <a:pt x="616" y="706"/>
                  </a:lnTo>
                  <a:lnTo>
                    <a:pt x="562" y="706"/>
                  </a:lnTo>
                  <a:lnTo>
                    <a:pt x="495" y="681"/>
                  </a:lnTo>
                  <a:lnTo>
                    <a:pt x="443" y="654"/>
                  </a:lnTo>
                  <a:lnTo>
                    <a:pt x="403" y="641"/>
                  </a:lnTo>
                  <a:lnTo>
                    <a:pt x="443" y="600"/>
                  </a:lnTo>
                  <a:lnTo>
                    <a:pt x="416" y="560"/>
                  </a:lnTo>
                  <a:lnTo>
                    <a:pt x="443" y="547"/>
                  </a:lnTo>
                  <a:lnTo>
                    <a:pt x="481" y="573"/>
                  </a:lnTo>
                  <a:lnTo>
                    <a:pt x="495" y="560"/>
                  </a:lnTo>
                  <a:lnTo>
                    <a:pt x="430" y="506"/>
                  </a:lnTo>
                  <a:lnTo>
                    <a:pt x="376" y="426"/>
                  </a:lnTo>
                  <a:lnTo>
                    <a:pt x="349" y="387"/>
                  </a:lnTo>
                  <a:lnTo>
                    <a:pt x="349" y="334"/>
                  </a:lnTo>
                  <a:lnTo>
                    <a:pt x="362" y="320"/>
                  </a:lnTo>
                  <a:lnTo>
                    <a:pt x="376" y="307"/>
                  </a:lnTo>
                  <a:lnTo>
                    <a:pt x="376" y="320"/>
                  </a:lnTo>
                  <a:lnTo>
                    <a:pt x="376" y="334"/>
                  </a:lnTo>
                  <a:lnTo>
                    <a:pt x="416" y="360"/>
                  </a:lnTo>
                  <a:lnTo>
                    <a:pt x="443" y="374"/>
                  </a:lnTo>
                  <a:lnTo>
                    <a:pt x="481" y="426"/>
                  </a:lnTo>
                  <a:lnTo>
                    <a:pt x="522" y="412"/>
                  </a:lnTo>
                  <a:lnTo>
                    <a:pt x="468" y="374"/>
                  </a:lnTo>
                  <a:lnTo>
                    <a:pt x="457" y="347"/>
                  </a:lnTo>
                  <a:lnTo>
                    <a:pt x="481" y="360"/>
                  </a:lnTo>
                  <a:lnTo>
                    <a:pt x="508" y="374"/>
                  </a:lnTo>
                  <a:lnTo>
                    <a:pt x="522" y="387"/>
                  </a:lnTo>
                  <a:lnTo>
                    <a:pt x="549" y="399"/>
                  </a:lnTo>
                  <a:lnTo>
                    <a:pt x="562" y="374"/>
                  </a:lnTo>
                  <a:lnTo>
                    <a:pt x="522" y="360"/>
                  </a:lnTo>
                  <a:lnTo>
                    <a:pt x="495" y="347"/>
                  </a:lnTo>
                  <a:lnTo>
                    <a:pt x="508" y="320"/>
                  </a:lnTo>
                  <a:lnTo>
                    <a:pt x="549" y="320"/>
                  </a:lnTo>
                  <a:lnTo>
                    <a:pt x="551" y="320"/>
                  </a:lnTo>
                  <a:lnTo>
                    <a:pt x="551" y="322"/>
                  </a:lnTo>
                  <a:lnTo>
                    <a:pt x="552" y="324"/>
                  </a:lnTo>
                  <a:lnTo>
                    <a:pt x="556" y="326"/>
                  </a:lnTo>
                  <a:lnTo>
                    <a:pt x="558" y="328"/>
                  </a:lnTo>
                  <a:lnTo>
                    <a:pt x="560" y="330"/>
                  </a:lnTo>
                  <a:lnTo>
                    <a:pt x="562" y="332"/>
                  </a:lnTo>
                  <a:lnTo>
                    <a:pt x="562" y="334"/>
                  </a:lnTo>
                  <a:lnTo>
                    <a:pt x="564" y="334"/>
                  </a:lnTo>
                  <a:lnTo>
                    <a:pt x="566" y="337"/>
                  </a:lnTo>
                  <a:lnTo>
                    <a:pt x="572" y="341"/>
                  </a:lnTo>
                  <a:lnTo>
                    <a:pt x="576" y="347"/>
                  </a:lnTo>
                  <a:lnTo>
                    <a:pt x="581" y="351"/>
                  </a:lnTo>
                  <a:lnTo>
                    <a:pt x="585" y="355"/>
                  </a:lnTo>
                  <a:lnTo>
                    <a:pt x="587" y="359"/>
                  </a:lnTo>
                  <a:lnTo>
                    <a:pt x="589" y="359"/>
                  </a:lnTo>
                  <a:lnTo>
                    <a:pt x="589" y="360"/>
                  </a:lnTo>
                  <a:lnTo>
                    <a:pt x="602" y="360"/>
                  </a:lnTo>
                  <a:lnTo>
                    <a:pt x="602" y="347"/>
                  </a:lnTo>
                  <a:lnTo>
                    <a:pt x="576" y="320"/>
                  </a:lnTo>
                  <a:lnTo>
                    <a:pt x="562" y="307"/>
                  </a:lnTo>
                  <a:lnTo>
                    <a:pt x="522" y="307"/>
                  </a:lnTo>
                  <a:lnTo>
                    <a:pt x="508" y="293"/>
                  </a:lnTo>
                  <a:lnTo>
                    <a:pt x="508" y="280"/>
                  </a:lnTo>
                  <a:lnTo>
                    <a:pt x="495" y="253"/>
                  </a:lnTo>
                  <a:lnTo>
                    <a:pt x="508" y="253"/>
                  </a:lnTo>
                  <a:lnTo>
                    <a:pt x="535" y="253"/>
                  </a:lnTo>
                  <a:lnTo>
                    <a:pt x="562" y="226"/>
                  </a:lnTo>
                  <a:lnTo>
                    <a:pt x="602" y="186"/>
                  </a:lnTo>
                  <a:lnTo>
                    <a:pt x="629" y="213"/>
                  </a:lnTo>
                  <a:lnTo>
                    <a:pt x="670" y="172"/>
                  </a:lnTo>
                  <a:lnTo>
                    <a:pt x="710" y="186"/>
                  </a:lnTo>
                  <a:lnTo>
                    <a:pt x="791" y="172"/>
                  </a:lnTo>
                  <a:lnTo>
                    <a:pt x="831" y="199"/>
                  </a:lnTo>
                  <a:lnTo>
                    <a:pt x="844" y="159"/>
                  </a:lnTo>
                  <a:lnTo>
                    <a:pt x="858" y="132"/>
                  </a:lnTo>
                  <a:lnTo>
                    <a:pt x="844" y="94"/>
                  </a:lnTo>
                  <a:lnTo>
                    <a:pt x="871" y="53"/>
                  </a:lnTo>
                  <a:lnTo>
                    <a:pt x="871" y="13"/>
                  </a:lnTo>
                  <a:lnTo>
                    <a:pt x="831" y="0"/>
                  </a:lnTo>
                  <a:lnTo>
                    <a:pt x="791" y="0"/>
                  </a:lnTo>
                  <a:lnTo>
                    <a:pt x="804" y="40"/>
                  </a:lnTo>
                  <a:lnTo>
                    <a:pt x="817" y="80"/>
                  </a:lnTo>
                  <a:lnTo>
                    <a:pt x="777" y="94"/>
                  </a:lnTo>
                  <a:lnTo>
                    <a:pt x="696" y="119"/>
                  </a:lnTo>
                  <a:lnTo>
                    <a:pt x="629" y="94"/>
                  </a:lnTo>
                  <a:lnTo>
                    <a:pt x="616" y="107"/>
                  </a:lnTo>
                  <a:lnTo>
                    <a:pt x="576" y="80"/>
                  </a:lnTo>
                  <a:lnTo>
                    <a:pt x="522" y="94"/>
                  </a:lnTo>
                  <a:lnTo>
                    <a:pt x="468" y="132"/>
                  </a:lnTo>
                  <a:lnTo>
                    <a:pt x="430" y="146"/>
                  </a:lnTo>
                  <a:lnTo>
                    <a:pt x="389" y="146"/>
                  </a:lnTo>
                  <a:lnTo>
                    <a:pt x="403" y="159"/>
                  </a:lnTo>
                  <a:lnTo>
                    <a:pt x="336" y="172"/>
                  </a:lnTo>
                  <a:lnTo>
                    <a:pt x="336" y="213"/>
                  </a:lnTo>
                  <a:lnTo>
                    <a:pt x="309" y="199"/>
                  </a:lnTo>
                  <a:lnTo>
                    <a:pt x="295" y="226"/>
                  </a:lnTo>
                  <a:lnTo>
                    <a:pt x="268" y="213"/>
                  </a:lnTo>
                  <a:lnTo>
                    <a:pt x="228" y="226"/>
                  </a:lnTo>
                  <a:lnTo>
                    <a:pt x="201" y="266"/>
                  </a:lnTo>
                  <a:lnTo>
                    <a:pt x="201" y="268"/>
                  </a:lnTo>
                  <a:lnTo>
                    <a:pt x="201" y="270"/>
                  </a:lnTo>
                  <a:lnTo>
                    <a:pt x="199" y="272"/>
                  </a:lnTo>
                  <a:lnTo>
                    <a:pt x="197" y="276"/>
                  </a:lnTo>
                  <a:lnTo>
                    <a:pt x="195" y="278"/>
                  </a:lnTo>
                  <a:lnTo>
                    <a:pt x="192" y="278"/>
                  </a:lnTo>
                  <a:lnTo>
                    <a:pt x="188" y="280"/>
                  </a:lnTo>
                  <a:lnTo>
                    <a:pt x="178" y="280"/>
                  </a:lnTo>
                  <a:lnTo>
                    <a:pt x="174" y="280"/>
                  </a:lnTo>
                  <a:lnTo>
                    <a:pt x="169" y="280"/>
                  </a:lnTo>
                  <a:lnTo>
                    <a:pt x="167" y="280"/>
                  </a:lnTo>
                  <a:lnTo>
                    <a:pt x="163" y="280"/>
                  </a:lnTo>
                  <a:lnTo>
                    <a:pt x="161" y="280"/>
                  </a:lnTo>
                  <a:lnTo>
                    <a:pt x="134" y="293"/>
                  </a:lnTo>
                  <a:lnTo>
                    <a:pt x="94" y="320"/>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71" name="Freeform 161">
              <a:extLst>
                <a:ext uri="{FF2B5EF4-FFF2-40B4-BE49-F238E27FC236}">
                  <a16:creationId xmlns:a16="http://schemas.microsoft.com/office/drawing/2014/main" id="{BE219E4F-5F2B-204F-B32A-39BEC0A364EF}"/>
                </a:ext>
              </a:extLst>
            </p:cNvPr>
            <p:cNvSpPr>
              <a:spLocks/>
            </p:cNvSpPr>
            <p:nvPr/>
          </p:nvSpPr>
          <p:spPr bwMode="gray">
            <a:xfrm>
              <a:off x="3323" y="3838"/>
              <a:ext cx="39" cy="33"/>
            </a:xfrm>
            <a:custGeom>
              <a:avLst/>
              <a:gdLst>
                <a:gd name="T0" fmla="*/ 13 w 81"/>
                <a:gd name="T1" fmla="*/ 0 h 67"/>
                <a:gd name="T2" fmla="*/ 6 w 81"/>
                <a:gd name="T3" fmla="*/ 0 h 67"/>
                <a:gd name="T4" fmla="*/ 0 w 81"/>
                <a:gd name="T5" fmla="*/ 3 h 67"/>
                <a:gd name="T6" fmla="*/ 0 w 81"/>
                <a:gd name="T7" fmla="*/ 13 h 67"/>
                <a:gd name="T8" fmla="*/ 16 w 81"/>
                <a:gd name="T9" fmla="*/ 16 h 67"/>
                <a:gd name="T10" fmla="*/ 20 w 81"/>
                <a:gd name="T11" fmla="*/ 13 h 67"/>
                <a:gd name="T12" fmla="*/ 10 w 81"/>
                <a:gd name="T13" fmla="*/ 10 h 67"/>
                <a:gd name="T14" fmla="*/ 13 w 81"/>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67"/>
                <a:gd name="T26" fmla="*/ 81 w 81"/>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67">
                  <a:moveTo>
                    <a:pt x="54" y="0"/>
                  </a:moveTo>
                  <a:lnTo>
                    <a:pt x="27" y="0"/>
                  </a:lnTo>
                  <a:lnTo>
                    <a:pt x="0" y="14"/>
                  </a:lnTo>
                  <a:lnTo>
                    <a:pt x="0" y="54"/>
                  </a:lnTo>
                  <a:lnTo>
                    <a:pt x="67" y="67"/>
                  </a:lnTo>
                  <a:lnTo>
                    <a:pt x="81" y="54"/>
                  </a:lnTo>
                  <a:lnTo>
                    <a:pt x="40" y="40"/>
                  </a:lnTo>
                  <a:lnTo>
                    <a:pt x="54" y="0"/>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72" name="Freeform 162">
              <a:extLst>
                <a:ext uri="{FF2B5EF4-FFF2-40B4-BE49-F238E27FC236}">
                  <a16:creationId xmlns:a16="http://schemas.microsoft.com/office/drawing/2014/main" id="{AD04D44B-CE6F-9743-8042-2E38D48CB6FF}"/>
                </a:ext>
              </a:extLst>
            </p:cNvPr>
            <p:cNvSpPr>
              <a:spLocks/>
            </p:cNvSpPr>
            <p:nvPr/>
          </p:nvSpPr>
          <p:spPr bwMode="gray">
            <a:xfrm>
              <a:off x="3347" y="3885"/>
              <a:ext cx="28" cy="27"/>
            </a:xfrm>
            <a:custGeom>
              <a:avLst/>
              <a:gdLst>
                <a:gd name="T0" fmla="*/ 3 w 54"/>
                <a:gd name="T1" fmla="*/ 0 h 54"/>
                <a:gd name="T2" fmla="*/ 14 w 54"/>
                <a:gd name="T3" fmla="*/ 6 h 54"/>
                <a:gd name="T4" fmla="*/ 7 w 54"/>
                <a:gd name="T5" fmla="*/ 13 h 54"/>
                <a:gd name="T6" fmla="*/ 0 w 54"/>
                <a:gd name="T7" fmla="*/ 6 h 54"/>
                <a:gd name="T8" fmla="*/ 3 w 54"/>
                <a:gd name="T9" fmla="*/ 0 h 54"/>
                <a:gd name="T10" fmla="*/ 0 60000 65536"/>
                <a:gd name="T11" fmla="*/ 0 60000 65536"/>
                <a:gd name="T12" fmla="*/ 0 60000 65536"/>
                <a:gd name="T13" fmla="*/ 0 60000 65536"/>
                <a:gd name="T14" fmla="*/ 0 60000 65536"/>
                <a:gd name="T15" fmla="*/ 0 w 54"/>
                <a:gd name="T16" fmla="*/ 0 h 54"/>
                <a:gd name="T17" fmla="*/ 54 w 54"/>
                <a:gd name="T18" fmla="*/ 54 h 54"/>
              </a:gdLst>
              <a:ahLst/>
              <a:cxnLst>
                <a:cxn ang="T10">
                  <a:pos x="T0" y="T1"/>
                </a:cxn>
                <a:cxn ang="T11">
                  <a:pos x="T2" y="T3"/>
                </a:cxn>
                <a:cxn ang="T12">
                  <a:pos x="T4" y="T5"/>
                </a:cxn>
                <a:cxn ang="T13">
                  <a:pos x="T6" y="T7"/>
                </a:cxn>
                <a:cxn ang="T14">
                  <a:pos x="T8" y="T9"/>
                </a:cxn>
              </a:cxnLst>
              <a:rect l="T15" t="T16" r="T17" b="T18"/>
              <a:pathLst>
                <a:path w="54" h="54">
                  <a:moveTo>
                    <a:pt x="13" y="0"/>
                  </a:moveTo>
                  <a:lnTo>
                    <a:pt x="54" y="27"/>
                  </a:lnTo>
                  <a:lnTo>
                    <a:pt x="27" y="54"/>
                  </a:lnTo>
                  <a:lnTo>
                    <a:pt x="0" y="27"/>
                  </a:lnTo>
                  <a:lnTo>
                    <a:pt x="13" y="0"/>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73" name="Freeform 163">
              <a:extLst>
                <a:ext uri="{FF2B5EF4-FFF2-40B4-BE49-F238E27FC236}">
                  <a16:creationId xmlns:a16="http://schemas.microsoft.com/office/drawing/2014/main" id="{A09799D5-5159-954A-B218-644068768861}"/>
                </a:ext>
              </a:extLst>
            </p:cNvPr>
            <p:cNvSpPr>
              <a:spLocks/>
            </p:cNvSpPr>
            <p:nvPr/>
          </p:nvSpPr>
          <p:spPr bwMode="gray">
            <a:xfrm>
              <a:off x="3248" y="3718"/>
              <a:ext cx="40" cy="33"/>
            </a:xfrm>
            <a:custGeom>
              <a:avLst/>
              <a:gdLst>
                <a:gd name="T0" fmla="*/ 0 w 81"/>
                <a:gd name="T1" fmla="*/ 0 h 67"/>
                <a:gd name="T2" fmla="*/ 10 w 81"/>
                <a:gd name="T3" fmla="*/ 3 h 67"/>
                <a:gd name="T4" fmla="*/ 13 w 81"/>
                <a:gd name="T5" fmla="*/ 10 h 67"/>
                <a:gd name="T6" fmla="*/ 20 w 81"/>
                <a:gd name="T7" fmla="*/ 16 h 67"/>
                <a:gd name="T8" fmla="*/ 6 w 81"/>
                <a:gd name="T9" fmla="*/ 16 h 67"/>
                <a:gd name="T10" fmla="*/ 6 w 81"/>
                <a:gd name="T11" fmla="*/ 10 h 67"/>
                <a:gd name="T12" fmla="*/ 0 w 81"/>
                <a:gd name="T13" fmla="*/ 6 h 67"/>
                <a:gd name="T14" fmla="*/ 0 w 81"/>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67"/>
                <a:gd name="T26" fmla="*/ 81 w 81"/>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67">
                  <a:moveTo>
                    <a:pt x="0" y="0"/>
                  </a:moveTo>
                  <a:lnTo>
                    <a:pt x="41" y="14"/>
                  </a:lnTo>
                  <a:lnTo>
                    <a:pt x="54" y="40"/>
                  </a:lnTo>
                  <a:lnTo>
                    <a:pt x="81" y="67"/>
                  </a:lnTo>
                  <a:lnTo>
                    <a:pt x="27" y="67"/>
                  </a:lnTo>
                  <a:lnTo>
                    <a:pt x="27" y="40"/>
                  </a:lnTo>
                  <a:lnTo>
                    <a:pt x="0" y="27"/>
                  </a:lnTo>
                  <a:lnTo>
                    <a:pt x="0" y="0"/>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74" name="Freeform 164">
              <a:extLst>
                <a:ext uri="{FF2B5EF4-FFF2-40B4-BE49-F238E27FC236}">
                  <a16:creationId xmlns:a16="http://schemas.microsoft.com/office/drawing/2014/main" id="{336F8A43-A941-9C4C-9939-053421CC8FF4}"/>
                </a:ext>
              </a:extLst>
            </p:cNvPr>
            <p:cNvSpPr>
              <a:spLocks/>
            </p:cNvSpPr>
            <p:nvPr/>
          </p:nvSpPr>
          <p:spPr bwMode="gray">
            <a:xfrm>
              <a:off x="2286" y="2782"/>
              <a:ext cx="47" cy="60"/>
            </a:xfrm>
            <a:custGeom>
              <a:avLst/>
              <a:gdLst>
                <a:gd name="T0" fmla="*/ 13 w 94"/>
                <a:gd name="T1" fmla="*/ 0 h 121"/>
                <a:gd name="T2" fmla="*/ 13 w 94"/>
                <a:gd name="T3" fmla="*/ 6 h 121"/>
                <a:gd name="T4" fmla="*/ 17 w 94"/>
                <a:gd name="T5" fmla="*/ 13 h 121"/>
                <a:gd name="T6" fmla="*/ 24 w 94"/>
                <a:gd name="T7" fmla="*/ 20 h 121"/>
                <a:gd name="T8" fmla="*/ 21 w 94"/>
                <a:gd name="T9" fmla="*/ 27 h 121"/>
                <a:gd name="T10" fmla="*/ 17 w 94"/>
                <a:gd name="T11" fmla="*/ 30 h 121"/>
                <a:gd name="T12" fmla="*/ 13 w 94"/>
                <a:gd name="T13" fmla="*/ 30 h 121"/>
                <a:gd name="T14" fmla="*/ 3 w 94"/>
                <a:gd name="T15" fmla="*/ 30 h 121"/>
                <a:gd name="T16" fmla="*/ 0 w 94"/>
                <a:gd name="T17" fmla="*/ 30 h 121"/>
                <a:gd name="T18" fmla="*/ 3 w 94"/>
                <a:gd name="T19" fmla="*/ 23 h 121"/>
                <a:gd name="T20" fmla="*/ 0 w 94"/>
                <a:gd name="T21" fmla="*/ 16 h 121"/>
                <a:gd name="T22" fmla="*/ 3 w 94"/>
                <a:gd name="T23" fmla="*/ 10 h 121"/>
                <a:gd name="T24" fmla="*/ 6 w 94"/>
                <a:gd name="T25" fmla="*/ 0 h 121"/>
                <a:gd name="T26" fmla="*/ 13 w 94"/>
                <a:gd name="T27" fmla="*/ 0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121"/>
                <a:gd name="T44" fmla="*/ 94 w 94"/>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121">
                  <a:moveTo>
                    <a:pt x="54" y="0"/>
                  </a:moveTo>
                  <a:lnTo>
                    <a:pt x="54" y="27"/>
                  </a:lnTo>
                  <a:lnTo>
                    <a:pt x="67" y="54"/>
                  </a:lnTo>
                  <a:lnTo>
                    <a:pt x="94" y="81"/>
                  </a:lnTo>
                  <a:lnTo>
                    <a:pt x="81" y="108"/>
                  </a:lnTo>
                  <a:lnTo>
                    <a:pt x="67" y="121"/>
                  </a:lnTo>
                  <a:lnTo>
                    <a:pt x="54" y="121"/>
                  </a:lnTo>
                  <a:lnTo>
                    <a:pt x="13" y="121"/>
                  </a:lnTo>
                  <a:lnTo>
                    <a:pt x="0" y="121"/>
                  </a:lnTo>
                  <a:lnTo>
                    <a:pt x="13" y="94"/>
                  </a:lnTo>
                  <a:lnTo>
                    <a:pt x="0" y="67"/>
                  </a:lnTo>
                  <a:lnTo>
                    <a:pt x="13" y="40"/>
                  </a:lnTo>
                  <a:lnTo>
                    <a:pt x="27" y="0"/>
                  </a:lnTo>
                  <a:lnTo>
                    <a:pt x="54"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75" name="Freeform 165">
              <a:extLst>
                <a:ext uri="{FF2B5EF4-FFF2-40B4-BE49-F238E27FC236}">
                  <a16:creationId xmlns:a16="http://schemas.microsoft.com/office/drawing/2014/main" id="{2CF4C1F7-D1DE-DB4E-A396-4558BF2FBD15}"/>
                </a:ext>
              </a:extLst>
            </p:cNvPr>
            <p:cNvSpPr>
              <a:spLocks/>
            </p:cNvSpPr>
            <p:nvPr/>
          </p:nvSpPr>
          <p:spPr bwMode="gray">
            <a:xfrm>
              <a:off x="2520" y="2883"/>
              <a:ext cx="467" cy="247"/>
            </a:xfrm>
            <a:custGeom>
              <a:avLst/>
              <a:gdLst>
                <a:gd name="T0" fmla="*/ 33 w 935"/>
                <a:gd name="T1" fmla="*/ 107 h 493"/>
                <a:gd name="T2" fmla="*/ 36 w 935"/>
                <a:gd name="T3" fmla="*/ 113 h 493"/>
                <a:gd name="T4" fmla="*/ 46 w 935"/>
                <a:gd name="T5" fmla="*/ 107 h 493"/>
                <a:gd name="T6" fmla="*/ 56 w 935"/>
                <a:gd name="T7" fmla="*/ 100 h 493"/>
                <a:gd name="T8" fmla="*/ 73 w 935"/>
                <a:gd name="T9" fmla="*/ 96 h 493"/>
                <a:gd name="T10" fmla="*/ 80 w 935"/>
                <a:gd name="T11" fmla="*/ 103 h 493"/>
                <a:gd name="T12" fmla="*/ 103 w 935"/>
                <a:gd name="T13" fmla="*/ 117 h 493"/>
                <a:gd name="T14" fmla="*/ 123 w 935"/>
                <a:gd name="T15" fmla="*/ 117 h 493"/>
                <a:gd name="T16" fmla="*/ 140 w 935"/>
                <a:gd name="T17" fmla="*/ 119 h 493"/>
                <a:gd name="T18" fmla="*/ 163 w 935"/>
                <a:gd name="T19" fmla="*/ 119 h 493"/>
                <a:gd name="T20" fmla="*/ 190 w 935"/>
                <a:gd name="T21" fmla="*/ 110 h 493"/>
                <a:gd name="T22" fmla="*/ 203 w 935"/>
                <a:gd name="T23" fmla="*/ 110 h 493"/>
                <a:gd name="T24" fmla="*/ 210 w 935"/>
                <a:gd name="T25" fmla="*/ 100 h 493"/>
                <a:gd name="T26" fmla="*/ 217 w 935"/>
                <a:gd name="T27" fmla="*/ 93 h 493"/>
                <a:gd name="T28" fmla="*/ 217 w 935"/>
                <a:gd name="T29" fmla="*/ 80 h 493"/>
                <a:gd name="T30" fmla="*/ 220 w 935"/>
                <a:gd name="T31" fmla="*/ 70 h 493"/>
                <a:gd name="T32" fmla="*/ 217 w 935"/>
                <a:gd name="T33" fmla="*/ 59 h 493"/>
                <a:gd name="T34" fmla="*/ 223 w 935"/>
                <a:gd name="T35" fmla="*/ 53 h 493"/>
                <a:gd name="T36" fmla="*/ 233 w 935"/>
                <a:gd name="T37" fmla="*/ 56 h 493"/>
                <a:gd name="T38" fmla="*/ 233 w 935"/>
                <a:gd name="T39" fmla="*/ 36 h 493"/>
                <a:gd name="T40" fmla="*/ 223 w 935"/>
                <a:gd name="T41" fmla="*/ 26 h 493"/>
                <a:gd name="T42" fmla="*/ 223 w 935"/>
                <a:gd name="T43" fmla="*/ 16 h 493"/>
                <a:gd name="T44" fmla="*/ 210 w 935"/>
                <a:gd name="T45" fmla="*/ 6 h 493"/>
                <a:gd name="T46" fmla="*/ 197 w 935"/>
                <a:gd name="T47" fmla="*/ 6 h 493"/>
                <a:gd name="T48" fmla="*/ 173 w 935"/>
                <a:gd name="T49" fmla="*/ 3 h 493"/>
                <a:gd name="T50" fmla="*/ 163 w 935"/>
                <a:gd name="T51" fmla="*/ 10 h 493"/>
                <a:gd name="T52" fmla="*/ 153 w 935"/>
                <a:gd name="T53" fmla="*/ 20 h 493"/>
                <a:gd name="T54" fmla="*/ 143 w 935"/>
                <a:gd name="T55" fmla="*/ 23 h 493"/>
                <a:gd name="T56" fmla="*/ 133 w 935"/>
                <a:gd name="T57" fmla="*/ 13 h 493"/>
                <a:gd name="T58" fmla="*/ 126 w 935"/>
                <a:gd name="T59" fmla="*/ 26 h 493"/>
                <a:gd name="T60" fmla="*/ 116 w 935"/>
                <a:gd name="T61" fmla="*/ 23 h 493"/>
                <a:gd name="T62" fmla="*/ 100 w 935"/>
                <a:gd name="T63" fmla="*/ 40 h 493"/>
                <a:gd name="T64" fmla="*/ 103 w 935"/>
                <a:gd name="T65" fmla="*/ 56 h 493"/>
                <a:gd name="T66" fmla="*/ 106 w 935"/>
                <a:gd name="T67" fmla="*/ 66 h 493"/>
                <a:gd name="T68" fmla="*/ 103 w 935"/>
                <a:gd name="T69" fmla="*/ 76 h 493"/>
                <a:gd name="T70" fmla="*/ 90 w 935"/>
                <a:gd name="T71" fmla="*/ 66 h 493"/>
                <a:gd name="T72" fmla="*/ 76 w 935"/>
                <a:gd name="T73" fmla="*/ 70 h 493"/>
                <a:gd name="T74" fmla="*/ 56 w 935"/>
                <a:gd name="T75" fmla="*/ 80 h 493"/>
                <a:gd name="T76" fmla="*/ 36 w 935"/>
                <a:gd name="T77" fmla="*/ 73 h 493"/>
                <a:gd name="T78" fmla="*/ 26 w 935"/>
                <a:gd name="T79" fmla="*/ 83 h 493"/>
                <a:gd name="T80" fmla="*/ 13 w 935"/>
                <a:gd name="T81" fmla="*/ 80 h 493"/>
                <a:gd name="T82" fmla="*/ 0 w 935"/>
                <a:gd name="T83" fmla="*/ 83 h 493"/>
                <a:gd name="T84" fmla="*/ 3 w 935"/>
                <a:gd name="T85" fmla="*/ 103 h 493"/>
                <a:gd name="T86" fmla="*/ 16 w 935"/>
                <a:gd name="T87" fmla="*/ 103 h 493"/>
                <a:gd name="T88" fmla="*/ 26 w 935"/>
                <a:gd name="T89" fmla="*/ 107 h 4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5"/>
                <a:gd name="T136" fmla="*/ 0 h 493"/>
                <a:gd name="T137" fmla="*/ 935 w 935"/>
                <a:gd name="T138" fmla="*/ 493 h 4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5" h="493">
                  <a:moveTo>
                    <a:pt x="106" y="428"/>
                  </a:moveTo>
                  <a:lnTo>
                    <a:pt x="133" y="428"/>
                  </a:lnTo>
                  <a:lnTo>
                    <a:pt x="146" y="441"/>
                  </a:lnTo>
                  <a:lnTo>
                    <a:pt x="146" y="454"/>
                  </a:lnTo>
                  <a:lnTo>
                    <a:pt x="173" y="441"/>
                  </a:lnTo>
                  <a:lnTo>
                    <a:pt x="187" y="428"/>
                  </a:lnTo>
                  <a:lnTo>
                    <a:pt x="187" y="414"/>
                  </a:lnTo>
                  <a:lnTo>
                    <a:pt x="227" y="401"/>
                  </a:lnTo>
                  <a:lnTo>
                    <a:pt x="240" y="401"/>
                  </a:lnTo>
                  <a:lnTo>
                    <a:pt x="294" y="387"/>
                  </a:lnTo>
                  <a:lnTo>
                    <a:pt x="321" y="387"/>
                  </a:lnTo>
                  <a:lnTo>
                    <a:pt x="321" y="414"/>
                  </a:lnTo>
                  <a:lnTo>
                    <a:pt x="348" y="454"/>
                  </a:lnTo>
                  <a:lnTo>
                    <a:pt x="415" y="468"/>
                  </a:lnTo>
                  <a:lnTo>
                    <a:pt x="453" y="479"/>
                  </a:lnTo>
                  <a:lnTo>
                    <a:pt x="494" y="468"/>
                  </a:lnTo>
                  <a:lnTo>
                    <a:pt x="521" y="479"/>
                  </a:lnTo>
                  <a:lnTo>
                    <a:pt x="561" y="479"/>
                  </a:lnTo>
                  <a:lnTo>
                    <a:pt x="615" y="493"/>
                  </a:lnTo>
                  <a:lnTo>
                    <a:pt x="655" y="479"/>
                  </a:lnTo>
                  <a:lnTo>
                    <a:pt x="695" y="441"/>
                  </a:lnTo>
                  <a:lnTo>
                    <a:pt x="762" y="441"/>
                  </a:lnTo>
                  <a:lnTo>
                    <a:pt x="801" y="414"/>
                  </a:lnTo>
                  <a:lnTo>
                    <a:pt x="814" y="441"/>
                  </a:lnTo>
                  <a:lnTo>
                    <a:pt x="828" y="387"/>
                  </a:lnTo>
                  <a:lnTo>
                    <a:pt x="841" y="401"/>
                  </a:lnTo>
                  <a:lnTo>
                    <a:pt x="841" y="374"/>
                  </a:lnTo>
                  <a:lnTo>
                    <a:pt x="868" y="374"/>
                  </a:lnTo>
                  <a:lnTo>
                    <a:pt x="868" y="347"/>
                  </a:lnTo>
                  <a:lnTo>
                    <a:pt x="868" y="320"/>
                  </a:lnTo>
                  <a:lnTo>
                    <a:pt x="855" y="293"/>
                  </a:lnTo>
                  <a:lnTo>
                    <a:pt x="881" y="280"/>
                  </a:lnTo>
                  <a:lnTo>
                    <a:pt x="895" y="266"/>
                  </a:lnTo>
                  <a:lnTo>
                    <a:pt x="868" y="239"/>
                  </a:lnTo>
                  <a:lnTo>
                    <a:pt x="868" y="226"/>
                  </a:lnTo>
                  <a:lnTo>
                    <a:pt x="895" y="213"/>
                  </a:lnTo>
                  <a:lnTo>
                    <a:pt x="895" y="226"/>
                  </a:lnTo>
                  <a:lnTo>
                    <a:pt x="935" y="226"/>
                  </a:lnTo>
                  <a:lnTo>
                    <a:pt x="935" y="174"/>
                  </a:lnTo>
                  <a:lnTo>
                    <a:pt x="935" y="147"/>
                  </a:lnTo>
                  <a:lnTo>
                    <a:pt x="908" y="120"/>
                  </a:lnTo>
                  <a:lnTo>
                    <a:pt x="895" y="107"/>
                  </a:lnTo>
                  <a:lnTo>
                    <a:pt x="895" y="94"/>
                  </a:lnTo>
                  <a:lnTo>
                    <a:pt x="895" y="67"/>
                  </a:lnTo>
                  <a:lnTo>
                    <a:pt x="868" y="40"/>
                  </a:lnTo>
                  <a:lnTo>
                    <a:pt x="841" y="26"/>
                  </a:lnTo>
                  <a:lnTo>
                    <a:pt x="828" y="40"/>
                  </a:lnTo>
                  <a:lnTo>
                    <a:pt x="789" y="26"/>
                  </a:lnTo>
                  <a:lnTo>
                    <a:pt x="762" y="26"/>
                  </a:lnTo>
                  <a:lnTo>
                    <a:pt x="695" y="13"/>
                  </a:lnTo>
                  <a:lnTo>
                    <a:pt x="668" y="0"/>
                  </a:lnTo>
                  <a:lnTo>
                    <a:pt x="655" y="40"/>
                  </a:lnTo>
                  <a:lnTo>
                    <a:pt x="641" y="53"/>
                  </a:lnTo>
                  <a:lnTo>
                    <a:pt x="615" y="80"/>
                  </a:lnTo>
                  <a:lnTo>
                    <a:pt x="601" y="80"/>
                  </a:lnTo>
                  <a:lnTo>
                    <a:pt x="574" y="94"/>
                  </a:lnTo>
                  <a:lnTo>
                    <a:pt x="561" y="94"/>
                  </a:lnTo>
                  <a:lnTo>
                    <a:pt x="534" y="53"/>
                  </a:lnTo>
                  <a:lnTo>
                    <a:pt x="507" y="53"/>
                  </a:lnTo>
                  <a:lnTo>
                    <a:pt x="507" y="107"/>
                  </a:lnTo>
                  <a:lnTo>
                    <a:pt x="494" y="94"/>
                  </a:lnTo>
                  <a:lnTo>
                    <a:pt x="467" y="94"/>
                  </a:lnTo>
                  <a:lnTo>
                    <a:pt x="453" y="147"/>
                  </a:lnTo>
                  <a:lnTo>
                    <a:pt x="402" y="161"/>
                  </a:lnTo>
                  <a:lnTo>
                    <a:pt x="375" y="199"/>
                  </a:lnTo>
                  <a:lnTo>
                    <a:pt x="415" y="226"/>
                  </a:lnTo>
                  <a:lnTo>
                    <a:pt x="402" y="253"/>
                  </a:lnTo>
                  <a:lnTo>
                    <a:pt x="426" y="266"/>
                  </a:lnTo>
                  <a:lnTo>
                    <a:pt x="426" y="293"/>
                  </a:lnTo>
                  <a:lnTo>
                    <a:pt x="415" y="307"/>
                  </a:lnTo>
                  <a:lnTo>
                    <a:pt x="388" y="266"/>
                  </a:lnTo>
                  <a:lnTo>
                    <a:pt x="361" y="266"/>
                  </a:lnTo>
                  <a:lnTo>
                    <a:pt x="334" y="253"/>
                  </a:lnTo>
                  <a:lnTo>
                    <a:pt x="307" y="280"/>
                  </a:lnTo>
                  <a:lnTo>
                    <a:pt x="254" y="293"/>
                  </a:lnTo>
                  <a:lnTo>
                    <a:pt x="227" y="320"/>
                  </a:lnTo>
                  <a:lnTo>
                    <a:pt x="173" y="334"/>
                  </a:lnTo>
                  <a:lnTo>
                    <a:pt x="146" y="293"/>
                  </a:lnTo>
                  <a:lnTo>
                    <a:pt x="92" y="293"/>
                  </a:lnTo>
                  <a:lnTo>
                    <a:pt x="106" y="334"/>
                  </a:lnTo>
                  <a:lnTo>
                    <a:pt x="66" y="347"/>
                  </a:lnTo>
                  <a:lnTo>
                    <a:pt x="52" y="320"/>
                  </a:lnTo>
                  <a:lnTo>
                    <a:pt x="14" y="293"/>
                  </a:lnTo>
                  <a:lnTo>
                    <a:pt x="0" y="334"/>
                  </a:lnTo>
                  <a:lnTo>
                    <a:pt x="0" y="374"/>
                  </a:lnTo>
                  <a:lnTo>
                    <a:pt x="14" y="414"/>
                  </a:lnTo>
                  <a:lnTo>
                    <a:pt x="52" y="441"/>
                  </a:lnTo>
                  <a:lnTo>
                    <a:pt x="66" y="414"/>
                  </a:lnTo>
                  <a:lnTo>
                    <a:pt x="106" y="401"/>
                  </a:lnTo>
                  <a:lnTo>
                    <a:pt x="106" y="428"/>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76" name="Freeform 166">
              <a:extLst>
                <a:ext uri="{FF2B5EF4-FFF2-40B4-BE49-F238E27FC236}">
                  <a16:creationId xmlns:a16="http://schemas.microsoft.com/office/drawing/2014/main" id="{A5EFEDF2-E2D1-754A-B001-6023D7705515}"/>
                </a:ext>
              </a:extLst>
            </p:cNvPr>
            <p:cNvSpPr>
              <a:spLocks/>
            </p:cNvSpPr>
            <p:nvPr/>
          </p:nvSpPr>
          <p:spPr bwMode="gray">
            <a:xfrm>
              <a:off x="2668" y="2696"/>
              <a:ext cx="407" cy="233"/>
            </a:xfrm>
            <a:custGeom>
              <a:avLst/>
              <a:gdLst>
                <a:gd name="T0" fmla="*/ 53 w 816"/>
                <a:gd name="T1" fmla="*/ 106 h 467"/>
                <a:gd name="T2" fmla="*/ 60 w 816"/>
                <a:gd name="T3" fmla="*/ 110 h 467"/>
                <a:gd name="T4" fmla="*/ 70 w 816"/>
                <a:gd name="T5" fmla="*/ 116 h 467"/>
                <a:gd name="T6" fmla="*/ 80 w 816"/>
                <a:gd name="T7" fmla="*/ 113 h 467"/>
                <a:gd name="T8" fmla="*/ 90 w 816"/>
                <a:gd name="T9" fmla="*/ 103 h 467"/>
                <a:gd name="T10" fmla="*/ 100 w 816"/>
                <a:gd name="T11" fmla="*/ 96 h 467"/>
                <a:gd name="T12" fmla="*/ 123 w 816"/>
                <a:gd name="T13" fmla="*/ 100 h 467"/>
                <a:gd name="T14" fmla="*/ 136 w 816"/>
                <a:gd name="T15" fmla="*/ 100 h 467"/>
                <a:gd name="T16" fmla="*/ 150 w 816"/>
                <a:gd name="T17" fmla="*/ 110 h 467"/>
                <a:gd name="T18" fmla="*/ 156 w 816"/>
                <a:gd name="T19" fmla="*/ 93 h 467"/>
                <a:gd name="T20" fmla="*/ 173 w 816"/>
                <a:gd name="T21" fmla="*/ 93 h 467"/>
                <a:gd name="T22" fmla="*/ 187 w 816"/>
                <a:gd name="T23" fmla="*/ 83 h 467"/>
                <a:gd name="T24" fmla="*/ 190 w 816"/>
                <a:gd name="T25" fmla="*/ 70 h 467"/>
                <a:gd name="T26" fmla="*/ 197 w 816"/>
                <a:gd name="T27" fmla="*/ 60 h 467"/>
                <a:gd name="T28" fmla="*/ 203 w 816"/>
                <a:gd name="T29" fmla="*/ 53 h 467"/>
                <a:gd name="T30" fmla="*/ 197 w 816"/>
                <a:gd name="T31" fmla="*/ 43 h 467"/>
                <a:gd name="T32" fmla="*/ 180 w 816"/>
                <a:gd name="T33" fmla="*/ 37 h 467"/>
                <a:gd name="T34" fmla="*/ 170 w 816"/>
                <a:gd name="T35" fmla="*/ 37 h 467"/>
                <a:gd name="T36" fmla="*/ 170 w 816"/>
                <a:gd name="T37" fmla="*/ 30 h 467"/>
                <a:gd name="T38" fmla="*/ 160 w 816"/>
                <a:gd name="T39" fmla="*/ 30 h 467"/>
                <a:gd name="T40" fmla="*/ 150 w 816"/>
                <a:gd name="T41" fmla="*/ 27 h 467"/>
                <a:gd name="T42" fmla="*/ 146 w 816"/>
                <a:gd name="T43" fmla="*/ 33 h 467"/>
                <a:gd name="T44" fmla="*/ 136 w 816"/>
                <a:gd name="T45" fmla="*/ 43 h 467"/>
                <a:gd name="T46" fmla="*/ 123 w 816"/>
                <a:gd name="T47" fmla="*/ 27 h 467"/>
                <a:gd name="T48" fmla="*/ 123 w 816"/>
                <a:gd name="T49" fmla="*/ 17 h 467"/>
                <a:gd name="T50" fmla="*/ 93 w 816"/>
                <a:gd name="T51" fmla="*/ 10 h 467"/>
                <a:gd name="T52" fmla="*/ 86 w 816"/>
                <a:gd name="T53" fmla="*/ 0 h 467"/>
                <a:gd name="T54" fmla="*/ 76 w 816"/>
                <a:gd name="T55" fmla="*/ 6 h 467"/>
                <a:gd name="T56" fmla="*/ 70 w 816"/>
                <a:gd name="T57" fmla="*/ 0 h 467"/>
                <a:gd name="T58" fmla="*/ 63 w 816"/>
                <a:gd name="T59" fmla="*/ 6 h 467"/>
                <a:gd name="T60" fmla="*/ 43 w 816"/>
                <a:gd name="T61" fmla="*/ 17 h 467"/>
                <a:gd name="T62" fmla="*/ 23 w 816"/>
                <a:gd name="T63" fmla="*/ 33 h 467"/>
                <a:gd name="T64" fmla="*/ 6 w 816"/>
                <a:gd name="T65" fmla="*/ 40 h 467"/>
                <a:gd name="T66" fmla="*/ 0 w 816"/>
                <a:gd name="T67" fmla="*/ 46 h 467"/>
                <a:gd name="T68" fmla="*/ 13 w 816"/>
                <a:gd name="T69" fmla="*/ 56 h 467"/>
                <a:gd name="T70" fmla="*/ 16 w 816"/>
                <a:gd name="T71" fmla="*/ 70 h 467"/>
                <a:gd name="T72" fmla="*/ 26 w 816"/>
                <a:gd name="T73" fmla="*/ 83 h 467"/>
                <a:gd name="T74" fmla="*/ 43 w 816"/>
                <a:gd name="T75" fmla="*/ 100 h 467"/>
                <a:gd name="T76" fmla="*/ 53 w 816"/>
                <a:gd name="T77" fmla="*/ 106 h 4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16"/>
                <a:gd name="T118" fmla="*/ 0 h 467"/>
                <a:gd name="T119" fmla="*/ 816 w 816"/>
                <a:gd name="T120" fmla="*/ 467 h 4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16" h="467">
                  <a:moveTo>
                    <a:pt x="213" y="426"/>
                  </a:moveTo>
                  <a:lnTo>
                    <a:pt x="213" y="426"/>
                  </a:lnTo>
                  <a:lnTo>
                    <a:pt x="240" y="426"/>
                  </a:lnTo>
                  <a:lnTo>
                    <a:pt x="240" y="440"/>
                  </a:lnTo>
                  <a:lnTo>
                    <a:pt x="267" y="467"/>
                  </a:lnTo>
                  <a:lnTo>
                    <a:pt x="280" y="467"/>
                  </a:lnTo>
                  <a:lnTo>
                    <a:pt x="307" y="453"/>
                  </a:lnTo>
                  <a:lnTo>
                    <a:pt x="321" y="453"/>
                  </a:lnTo>
                  <a:lnTo>
                    <a:pt x="347" y="426"/>
                  </a:lnTo>
                  <a:lnTo>
                    <a:pt x="361" y="413"/>
                  </a:lnTo>
                  <a:lnTo>
                    <a:pt x="374" y="373"/>
                  </a:lnTo>
                  <a:lnTo>
                    <a:pt x="401" y="386"/>
                  </a:lnTo>
                  <a:lnTo>
                    <a:pt x="468" y="400"/>
                  </a:lnTo>
                  <a:lnTo>
                    <a:pt x="495" y="400"/>
                  </a:lnTo>
                  <a:lnTo>
                    <a:pt x="534" y="413"/>
                  </a:lnTo>
                  <a:lnTo>
                    <a:pt x="547" y="400"/>
                  </a:lnTo>
                  <a:lnTo>
                    <a:pt x="574" y="413"/>
                  </a:lnTo>
                  <a:lnTo>
                    <a:pt x="601" y="440"/>
                  </a:lnTo>
                  <a:lnTo>
                    <a:pt x="614" y="426"/>
                  </a:lnTo>
                  <a:lnTo>
                    <a:pt x="628" y="373"/>
                  </a:lnTo>
                  <a:lnTo>
                    <a:pt x="655" y="386"/>
                  </a:lnTo>
                  <a:lnTo>
                    <a:pt x="695" y="373"/>
                  </a:lnTo>
                  <a:lnTo>
                    <a:pt x="722" y="348"/>
                  </a:lnTo>
                  <a:lnTo>
                    <a:pt x="749" y="334"/>
                  </a:lnTo>
                  <a:lnTo>
                    <a:pt x="735" y="321"/>
                  </a:lnTo>
                  <a:lnTo>
                    <a:pt x="762" y="281"/>
                  </a:lnTo>
                  <a:lnTo>
                    <a:pt x="776" y="240"/>
                  </a:lnTo>
                  <a:lnTo>
                    <a:pt x="789" y="240"/>
                  </a:lnTo>
                  <a:lnTo>
                    <a:pt x="816" y="227"/>
                  </a:lnTo>
                  <a:lnTo>
                    <a:pt x="816" y="213"/>
                  </a:lnTo>
                  <a:lnTo>
                    <a:pt x="789" y="200"/>
                  </a:lnTo>
                  <a:lnTo>
                    <a:pt x="789" y="173"/>
                  </a:lnTo>
                  <a:lnTo>
                    <a:pt x="749" y="162"/>
                  </a:lnTo>
                  <a:lnTo>
                    <a:pt x="722" y="148"/>
                  </a:lnTo>
                  <a:lnTo>
                    <a:pt x="682" y="173"/>
                  </a:lnTo>
                  <a:lnTo>
                    <a:pt x="682" y="148"/>
                  </a:lnTo>
                  <a:lnTo>
                    <a:pt x="655" y="135"/>
                  </a:lnTo>
                  <a:lnTo>
                    <a:pt x="682" y="121"/>
                  </a:lnTo>
                  <a:lnTo>
                    <a:pt x="668" y="108"/>
                  </a:lnTo>
                  <a:lnTo>
                    <a:pt x="641" y="121"/>
                  </a:lnTo>
                  <a:lnTo>
                    <a:pt x="628" y="108"/>
                  </a:lnTo>
                  <a:lnTo>
                    <a:pt x="601" y="108"/>
                  </a:lnTo>
                  <a:lnTo>
                    <a:pt x="561" y="94"/>
                  </a:lnTo>
                  <a:lnTo>
                    <a:pt x="587" y="135"/>
                  </a:lnTo>
                  <a:lnTo>
                    <a:pt x="561" y="135"/>
                  </a:lnTo>
                  <a:lnTo>
                    <a:pt x="547" y="173"/>
                  </a:lnTo>
                  <a:lnTo>
                    <a:pt x="520" y="135"/>
                  </a:lnTo>
                  <a:lnTo>
                    <a:pt x="495" y="108"/>
                  </a:lnTo>
                  <a:lnTo>
                    <a:pt x="509" y="81"/>
                  </a:lnTo>
                  <a:lnTo>
                    <a:pt x="495" y="68"/>
                  </a:lnTo>
                  <a:lnTo>
                    <a:pt x="428" y="54"/>
                  </a:lnTo>
                  <a:lnTo>
                    <a:pt x="374" y="41"/>
                  </a:lnTo>
                  <a:lnTo>
                    <a:pt x="374" y="0"/>
                  </a:lnTo>
                  <a:lnTo>
                    <a:pt x="347" y="0"/>
                  </a:lnTo>
                  <a:lnTo>
                    <a:pt x="334" y="41"/>
                  </a:lnTo>
                  <a:lnTo>
                    <a:pt x="307" y="27"/>
                  </a:lnTo>
                  <a:lnTo>
                    <a:pt x="307" y="41"/>
                  </a:lnTo>
                  <a:lnTo>
                    <a:pt x="280" y="0"/>
                  </a:lnTo>
                  <a:lnTo>
                    <a:pt x="253" y="0"/>
                  </a:lnTo>
                  <a:lnTo>
                    <a:pt x="253" y="27"/>
                  </a:lnTo>
                  <a:lnTo>
                    <a:pt x="213" y="54"/>
                  </a:lnTo>
                  <a:lnTo>
                    <a:pt x="173" y="68"/>
                  </a:lnTo>
                  <a:lnTo>
                    <a:pt x="132" y="94"/>
                  </a:lnTo>
                  <a:lnTo>
                    <a:pt x="94" y="135"/>
                  </a:lnTo>
                  <a:lnTo>
                    <a:pt x="54" y="135"/>
                  </a:lnTo>
                  <a:lnTo>
                    <a:pt x="27" y="162"/>
                  </a:lnTo>
                  <a:lnTo>
                    <a:pt x="13" y="162"/>
                  </a:lnTo>
                  <a:lnTo>
                    <a:pt x="0" y="187"/>
                  </a:lnTo>
                  <a:lnTo>
                    <a:pt x="27" y="200"/>
                  </a:lnTo>
                  <a:lnTo>
                    <a:pt x="54" y="227"/>
                  </a:lnTo>
                  <a:lnTo>
                    <a:pt x="40" y="254"/>
                  </a:lnTo>
                  <a:lnTo>
                    <a:pt x="67" y="281"/>
                  </a:lnTo>
                  <a:lnTo>
                    <a:pt x="81" y="334"/>
                  </a:lnTo>
                  <a:lnTo>
                    <a:pt x="106" y="334"/>
                  </a:lnTo>
                  <a:lnTo>
                    <a:pt x="146" y="373"/>
                  </a:lnTo>
                  <a:lnTo>
                    <a:pt x="173" y="400"/>
                  </a:lnTo>
                  <a:lnTo>
                    <a:pt x="200" y="400"/>
                  </a:lnTo>
                  <a:lnTo>
                    <a:pt x="213" y="426"/>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77" name="Freeform 167">
              <a:extLst>
                <a:ext uri="{FF2B5EF4-FFF2-40B4-BE49-F238E27FC236}">
                  <a16:creationId xmlns:a16="http://schemas.microsoft.com/office/drawing/2014/main" id="{A3410107-A997-1E47-B297-A9D4E7E127BD}"/>
                </a:ext>
              </a:extLst>
            </p:cNvPr>
            <p:cNvSpPr>
              <a:spLocks/>
            </p:cNvSpPr>
            <p:nvPr/>
          </p:nvSpPr>
          <p:spPr bwMode="gray">
            <a:xfrm>
              <a:off x="3503" y="3745"/>
              <a:ext cx="133" cy="93"/>
            </a:xfrm>
            <a:custGeom>
              <a:avLst/>
              <a:gdLst>
                <a:gd name="T0" fmla="*/ 13 w 267"/>
                <a:gd name="T1" fmla="*/ 0 h 186"/>
                <a:gd name="T2" fmla="*/ 6 w 267"/>
                <a:gd name="T3" fmla="*/ 4 h 186"/>
                <a:gd name="T4" fmla="*/ 3 w 267"/>
                <a:gd name="T5" fmla="*/ 7 h 186"/>
                <a:gd name="T6" fmla="*/ 0 w 267"/>
                <a:gd name="T7" fmla="*/ 10 h 186"/>
                <a:gd name="T8" fmla="*/ 0 w 267"/>
                <a:gd name="T9" fmla="*/ 14 h 186"/>
                <a:gd name="T10" fmla="*/ 6 w 267"/>
                <a:gd name="T11" fmla="*/ 10 h 186"/>
                <a:gd name="T12" fmla="*/ 13 w 267"/>
                <a:gd name="T13" fmla="*/ 10 h 186"/>
                <a:gd name="T14" fmla="*/ 13 w 267"/>
                <a:gd name="T15" fmla="*/ 14 h 186"/>
                <a:gd name="T16" fmla="*/ 19 w 267"/>
                <a:gd name="T17" fmla="*/ 17 h 186"/>
                <a:gd name="T18" fmla="*/ 23 w 267"/>
                <a:gd name="T19" fmla="*/ 21 h 186"/>
                <a:gd name="T20" fmla="*/ 26 w 267"/>
                <a:gd name="T21" fmla="*/ 21 h 186"/>
                <a:gd name="T22" fmla="*/ 29 w 267"/>
                <a:gd name="T23" fmla="*/ 23 h 186"/>
                <a:gd name="T24" fmla="*/ 29 w 267"/>
                <a:gd name="T25" fmla="*/ 27 h 186"/>
                <a:gd name="T26" fmla="*/ 39 w 267"/>
                <a:gd name="T27" fmla="*/ 27 h 186"/>
                <a:gd name="T28" fmla="*/ 43 w 267"/>
                <a:gd name="T29" fmla="*/ 27 h 186"/>
                <a:gd name="T30" fmla="*/ 50 w 267"/>
                <a:gd name="T31" fmla="*/ 30 h 186"/>
                <a:gd name="T32" fmla="*/ 50 w 267"/>
                <a:gd name="T33" fmla="*/ 34 h 186"/>
                <a:gd name="T34" fmla="*/ 53 w 267"/>
                <a:gd name="T35" fmla="*/ 37 h 186"/>
                <a:gd name="T36" fmla="*/ 53 w 267"/>
                <a:gd name="T37" fmla="*/ 40 h 186"/>
                <a:gd name="T38" fmla="*/ 60 w 267"/>
                <a:gd name="T39" fmla="*/ 40 h 186"/>
                <a:gd name="T40" fmla="*/ 56 w 267"/>
                <a:gd name="T41" fmla="*/ 44 h 186"/>
                <a:gd name="T42" fmla="*/ 60 w 267"/>
                <a:gd name="T43" fmla="*/ 48 h 186"/>
                <a:gd name="T44" fmla="*/ 63 w 267"/>
                <a:gd name="T45" fmla="*/ 40 h 186"/>
                <a:gd name="T46" fmla="*/ 66 w 267"/>
                <a:gd name="T47" fmla="*/ 40 h 186"/>
                <a:gd name="T48" fmla="*/ 66 w 267"/>
                <a:gd name="T49" fmla="*/ 34 h 186"/>
                <a:gd name="T50" fmla="*/ 60 w 267"/>
                <a:gd name="T51" fmla="*/ 30 h 186"/>
                <a:gd name="T52" fmla="*/ 56 w 267"/>
                <a:gd name="T53" fmla="*/ 30 h 186"/>
                <a:gd name="T54" fmla="*/ 53 w 267"/>
                <a:gd name="T55" fmla="*/ 27 h 186"/>
                <a:gd name="T56" fmla="*/ 50 w 267"/>
                <a:gd name="T57" fmla="*/ 27 h 186"/>
                <a:gd name="T58" fmla="*/ 46 w 267"/>
                <a:gd name="T59" fmla="*/ 21 h 186"/>
                <a:gd name="T60" fmla="*/ 50 w 267"/>
                <a:gd name="T61" fmla="*/ 17 h 186"/>
                <a:gd name="T62" fmla="*/ 43 w 267"/>
                <a:gd name="T63" fmla="*/ 10 h 186"/>
                <a:gd name="T64" fmla="*/ 43 w 267"/>
                <a:gd name="T65" fmla="*/ 14 h 186"/>
                <a:gd name="T66" fmla="*/ 29 w 267"/>
                <a:gd name="T67" fmla="*/ 14 h 186"/>
                <a:gd name="T68" fmla="*/ 26 w 267"/>
                <a:gd name="T69" fmla="*/ 10 h 186"/>
                <a:gd name="T70" fmla="*/ 23 w 267"/>
                <a:gd name="T71" fmla="*/ 10 h 186"/>
                <a:gd name="T72" fmla="*/ 19 w 267"/>
                <a:gd name="T73" fmla="*/ 7 h 186"/>
                <a:gd name="T74" fmla="*/ 16 w 267"/>
                <a:gd name="T75" fmla="*/ 7 h 186"/>
                <a:gd name="T76" fmla="*/ 16 w 267"/>
                <a:gd name="T77" fmla="*/ 4 h 186"/>
                <a:gd name="T78" fmla="*/ 13 w 267"/>
                <a:gd name="T79" fmla="*/ 0 h 1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7"/>
                <a:gd name="T121" fmla="*/ 0 h 186"/>
                <a:gd name="T122" fmla="*/ 267 w 267"/>
                <a:gd name="T123" fmla="*/ 186 h 1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7" h="186">
                  <a:moveTo>
                    <a:pt x="52" y="0"/>
                  </a:moveTo>
                  <a:lnTo>
                    <a:pt x="27" y="13"/>
                  </a:lnTo>
                  <a:lnTo>
                    <a:pt x="14" y="27"/>
                  </a:lnTo>
                  <a:lnTo>
                    <a:pt x="0" y="40"/>
                  </a:lnTo>
                  <a:lnTo>
                    <a:pt x="0" y="54"/>
                  </a:lnTo>
                  <a:lnTo>
                    <a:pt x="27" y="40"/>
                  </a:lnTo>
                  <a:lnTo>
                    <a:pt x="52" y="40"/>
                  </a:lnTo>
                  <a:lnTo>
                    <a:pt x="52" y="54"/>
                  </a:lnTo>
                  <a:lnTo>
                    <a:pt x="79" y="67"/>
                  </a:lnTo>
                  <a:lnTo>
                    <a:pt x="92" y="81"/>
                  </a:lnTo>
                  <a:lnTo>
                    <a:pt x="106" y="81"/>
                  </a:lnTo>
                  <a:lnTo>
                    <a:pt x="119" y="92"/>
                  </a:lnTo>
                  <a:lnTo>
                    <a:pt x="119" y="105"/>
                  </a:lnTo>
                  <a:lnTo>
                    <a:pt x="159" y="105"/>
                  </a:lnTo>
                  <a:lnTo>
                    <a:pt x="173" y="105"/>
                  </a:lnTo>
                  <a:lnTo>
                    <a:pt x="200" y="119"/>
                  </a:lnTo>
                  <a:lnTo>
                    <a:pt x="200" y="132"/>
                  </a:lnTo>
                  <a:lnTo>
                    <a:pt x="213" y="146"/>
                  </a:lnTo>
                  <a:lnTo>
                    <a:pt x="213" y="159"/>
                  </a:lnTo>
                  <a:lnTo>
                    <a:pt x="240" y="159"/>
                  </a:lnTo>
                  <a:lnTo>
                    <a:pt x="227" y="173"/>
                  </a:lnTo>
                  <a:lnTo>
                    <a:pt x="240" y="186"/>
                  </a:lnTo>
                  <a:lnTo>
                    <a:pt x="253" y="159"/>
                  </a:lnTo>
                  <a:lnTo>
                    <a:pt x="267" y="159"/>
                  </a:lnTo>
                  <a:lnTo>
                    <a:pt x="267" y="132"/>
                  </a:lnTo>
                  <a:lnTo>
                    <a:pt x="240" y="119"/>
                  </a:lnTo>
                  <a:lnTo>
                    <a:pt x="227" y="119"/>
                  </a:lnTo>
                  <a:lnTo>
                    <a:pt x="213" y="105"/>
                  </a:lnTo>
                  <a:lnTo>
                    <a:pt x="200" y="105"/>
                  </a:lnTo>
                  <a:lnTo>
                    <a:pt x="186" y="81"/>
                  </a:lnTo>
                  <a:lnTo>
                    <a:pt x="200" y="67"/>
                  </a:lnTo>
                  <a:lnTo>
                    <a:pt x="173" y="40"/>
                  </a:lnTo>
                  <a:lnTo>
                    <a:pt x="173" y="54"/>
                  </a:lnTo>
                  <a:lnTo>
                    <a:pt x="119" y="54"/>
                  </a:lnTo>
                  <a:lnTo>
                    <a:pt x="106" y="40"/>
                  </a:lnTo>
                  <a:lnTo>
                    <a:pt x="92" y="40"/>
                  </a:lnTo>
                  <a:lnTo>
                    <a:pt x="79" y="27"/>
                  </a:lnTo>
                  <a:lnTo>
                    <a:pt x="65" y="27"/>
                  </a:lnTo>
                  <a:lnTo>
                    <a:pt x="65" y="13"/>
                  </a:lnTo>
                  <a:lnTo>
                    <a:pt x="52" y="0"/>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78" name="Freeform 168">
              <a:extLst>
                <a:ext uri="{FF2B5EF4-FFF2-40B4-BE49-F238E27FC236}">
                  <a16:creationId xmlns:a16="http://schemas.microsoft.com/office/drawing/2014/main" id="{80413D8E-C98B-B543-AFB2-CBB3AB7A1C09}"/>
                </a:ext>
              </a:extLst>
            </p:cNvPr>
            <p:cNvSpPr>
              <a:spLocks/>
            </p:cNvSpPr>
            <p:nvPr/>
          </p:nvSpPr>
          <p:spPr bwMode="gray">
            <a:xfrm>
              <a:off x="3689" y="3900"/>
              <a:ext cx="12" cy="18"/>
            </a:xfrm>
            <a:custGeom>
              <a:avLst/>
              <a:gdLst>
                <a:gd name="T0" fmla="*/ 6 w 27"/>
                <a:gd name="T1" fmla="*/ 0 h 38"/>
                <a:gd name="T2" fmla="*/ 0 w 27"/>
                <a:gd name="T3" fmla="*/ 10 h 38"/>
                <a:gd name="T4" fmla="*/ 6 w 27"/>
                <a:gd name="T5" fmla="*/ 6 h 38"/>
                <a:gd name="T6" fmla="*/ 6 w 27"/>
                <a:gd name="T7" fmla="*/ 0 h 38"/>
                <a:gd name="T8" fmla="*/ 0 60000 65536"/>
                <a:gd name="T9" fmla="*/ 0 60000 65536"/>
                <a:gd name="T10" fmla="*/ 0 60000 65536"/>
                <a:gd name="T11" fmla="*/ 0 60000 65536"/>
                <a:gd name="T12" fmla="*/ 0 w 27"/>
                <a:gd name="T13" fmla="*/ 0 h 38"/>
                <a:gd name="T14" fmla="*/ 27 w 27"/>
                <a:gd name="T15" fmla="*/ 38 h 38"/>
              </a:gdLst>
              <a:ahLst/>
              <a:cxnLst>
                <a:cxn ang="T8">
                  <a:pos x="T0" y="T1"/>
                </a:cxn>
                <a:cxn ang="T9">
                  <a:pos x="T2" y="T3"/>
                </a:cxn>
                <a:cxn ang="T10">
                  <a:pos x="T4" y="T5"/>
                </a:cxn>
                <a:cxn ang="T11">
                  <a:pos x="T6" y="T7"/>
                </a:cxn>
              </a:cxnLst>
              <a:rect l="T12" t="T13" r="T14" b="T15"/>
              <a:pathLst>
                <a:path w="27" h="38">
                  <a:moveTo>
                    <a:pt x="27" y="0"/>
                  </a:moveTo>
                  <a:lnTo>
                    <a:pt x="0" y="38"/>
                  </a:lnTo>
                  <a:lnTo>
                    <a:pt x="27" y="25"/>
                  </a:lnTo>
                  <a:lnTo>
                    <a:pt x="27"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79" name="Freeform 169">
              <a:extLst>
                <a:ext uri="{FF2B5EF4-FFF2-40B4-BE49-F238E27FC236}">
                  <a16:creationId xmlns:a16="http://schemas.microsoft.com/office/drawing/2014/main" id="{347B1FC2-B9F0-5B4A-A09B-43F0128EC2E5}"/>
                </a:ext>
              </a:extLst>
            </p:cNvPr>
            <p:cNvSpPr>
              <a:spLocks/>
            </p:cNvSpPr>
            <p:nvPr/>
          </p:nvSpPr>
          <p:spPr bwMode="gray">
            <a:xfrm>
              <a:off x="3717" y="3885"/>
              <a:ext cx="26" cy="33"/>
            </a:xfrm>
            <a:custGeom>
              <a:avLst/>
              <a:gdLst>
                <a:gd name="T0" fmla="*/ 6 w 54"/>
                <a:gd name="T1" fmla="*/ 0 h 67"/>
                <a:gd name="T2" fmla="*/ 0 w 54"/>
                <a:gd name="T3" fmla="*/ 6 h 67"/>
                <a:gd name="T4" fmla="*/ 6 w 54"/>
                <a:gd name="T5" fmla="*/ 16 h 67"/>
                <a:gd name="T6" fmla="*/ 13 w 54"/>
                <a:gd name="T7" fmla="*/ 10 h 67"/>
                <a:gd name="T8" fmla="*/ 12 w 54"/>
                <a:gd name="T9" fmla="*/ 10 h 67"/>
                <a:gd name="T10" fmla="*/ 12 w 54"/>
                <a:gd name="T11" fmla="*/ 9 h 67"/>
                <a:gd name="T12" fmla="*/ 12 w 54"/>
                <a:gd name="T13" fmla="*/ 9 h 67"/>
                <a:gd name="T14" fmla="*/ 11 w 54"/>
                <a:gd name="T15" fmla="*/ 9 h 67"/>
                <a:gd name="T16" fmla="*/ 9 w 54"/>
                <a:gd name="T17" fmla="*/ 7 h 67"/>
                <a:gd name="T18" fmla="*/ 8 w 54"/>
                <a:gd name="T19" fmla="*/ 6 h 67"/>
                <a:gd name="T20" fmla="*/ 7 w 54"/>
                <a:gd name="T21" fmla="*/ 4 h 67"/>
                <a:gd name="T22" fmla="*/ 6 w 54"/>
                <a:gd name="T23" fmla="*/ 3 h 67"/>
                <a:gd name="T24" fmla="*/ 6 w 54"/>
                <a:gd name="T25" fmla="*/ 3 h 67"/>
                <a:gd name="T26" fmla="*/ 5 w 54"/>
                <a:gd name="T27" fmla="*/ 2 h 67"/>
                <a:gd name="T28" fmla="*/ 5 w 54"/>
                <a:gd name="T29" fmla="*/ 1 h 67"/>
                <a:gd name="T30" fmla="*/ 6 w 54"/>
                <a:gd name="T31" fmla="*/ 0 h 67"/>
                <a:gd name="T32" fmla="*/ 6 w 54"/>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7"/>
                <a:gd name="T53" fmla="*/ 54 w 54"/>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7">
                  <a:moveTo>
                    <a:pt x="27" y="0"/>
                  </a:moveTo>
                  <a:lnTo>
                    <a:pt x="0" y="27"/>
                  </a:lnTo>
                  <a:lnTo>
                    <a:pt x="27" y="67"/>
                  </a:lnTo>
                  <a:lnTo>
                    <a:pt x="54" y="40"/>
                  </a:lnTo>
                  <a:lnTo>
                    <a:pt x="52" y="40"/>
                  </a:lnTo>
                  <a:lnTo>
                    <a:pt x="52" y="39"/>
                  </a:lnTo>
                  <a:lnTo>
                    <a:pt x="50" y="39"/>
                  </a:lnTo>
                  <a:lnTo>
                    <a:pt x="46" y="37"/>
                  </a:lnTo>
                  <a:lnTo>
                    <a:pt x="40" y="31"/>
                  </a:lnTo>
                  <a:lnTo>
                    <a:pt x="35" y="25"/>
                  </a:lnTo>
                  <a:lnTo>
                    <a:pt x="29" y="19"/>
                  </a:lnTo>
                  <a:lnTo>
                    <a:pt x="27" y="15"/>
                  </a:lnTo>
                  <a:lnTo>
                    <a:pt x="25" y="12"/>
                  </a:lnTo>
                  <a:lnTo>
                    <a:pt x="23" y="8"/>
                  </a:lnTo>
                  <a:lnTo>
                    <a:pt x="23" y="6"/>
                  </a:lnTo>
                  <a:lnTo>
                    <a:pt x="25" y="2"/>
                  </a:lnTo>
                  <a:lnTo>
                    <a:pt x="27" y="0"/>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80" name="Freeform 170">
              <a:extLst>
                <a:ext uri="{FF2B5EF4-FFF2-40B4-BE49-F238E27FC236}">
                  <a16:creationId xmlns:a16="http://schemas.microsoft.com/office/drawing/2014/main" id="{E2773DCA-1961-524E-9B04-88DAD4138BF1}"/>
                </a:ext>
              </a:extLst>
            </p:cNvPr>
            <p:cNvSpPr>
              <a:spLocks/>
            </p:cNvSpPr>
            <p:nvPr/>
          </p:nvSpPr>
          <p:spPr bwMode="gray">
            <a:xfrm>
              <a:off x="3649" y="3826"/>
              <a:ext cx="28" cy="26"/>
            </a:xfrm>
            <a:custGeom>
              <a:avLst/>
              <a:gdLst>
                <a:gd name="T0" fmla="*/ 0 w 54"/>
                <a:gd name="T1" fmla="*/ 0 h 54"/>
                <a:gd name="T2" fmla="*/ 3 w 54"/>
                <a:gd name="T3" fmla="*/ 7 h 54"/>
                <a:gd name="T4" fmla="*/ 10 w 54"/>
                <a:gd name="T5" fmla="*/ 14 h 54"/>
                <a:gd name="T6" fmla="*/ 14 w 54"/>
                <a:gd name="T7" fmla="*/ 7 h 54"/>
                <a:gd name="T8" fmla="*/ 0 w 54"/>
                <a:gd name="T9" fmla="*/ 0 h 54"/>
                <a:gd name="T10" fmla="*/ 0 60000 65536"/>
                <a:gd name="T11" fmla="*/ 0 60000 65536"/>
                <a:gd name="T12" fmla="*/ 0 60000 65536"/>
                <a:gd name="T13" fmla="*/ 0 60000 65536"/>
                <a:gd name="T14" fmla="*/ 0 60000 65536"/>
                <a:gd name="T15" fmla="*/ 0 w 54"/>
                <a:gd name="T16" fmla="*/ 0 h 54"/>
                <a:gd name="T17" fmla="*/ 54 w 54"/>
                <a:gd name="T18" fmla="*/ 54 h 54"/>
              </a:gdLst>
              <a:ahLst/>
              <a:cxnLst>
                <a:cxn ang="T10">
                  <a:pos x="T0" y="T1"/>
                </a:cxn>
                <a:cxn ang="T11">
                  <a:pos x="T2" y="T3"/>
                </a:cxn>
                <a:cxn ang="T12">
                  <a:pos x="T4" y="T5"/>
                </a:cxn>
                <a:cxn ang="T13">
                  <a:pos x="T6" y="T7"/>
                </a:cxn>
                <a:cxn ang="T14">
                  <a:pos x="T8" y="T9"/>
                </a:cxn>
              </a:cxnLst>
              <a:rect l="T15" t="T16" r="T17" b="T18"/>
              <a:pathLst>
                <a:path w="54" h="54">
                  <a:moveTo>
                    <a:pt x="0" y="0"/>
                  </a:moveTo>
                  <a:lnTo>
                    <a:pt x="13" y="27"/>
                  </a:lnTo>
                  <a:lnTo>
                    <a:pt x="40" y="54"/>
                  </a:lnTo>
                  <a:lnTo>
                    <a:pt x="54" y="27"/>
                  </a:lnTo>
                  <a:lnTo>
                    <a:pt x="0"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81" name="Freeform 171">
              <a:extLst>
                <a:ext uri="{FF2B5EF4-FFF2-40B4-BE49-F238E27FC236}">
                  <a16:creationId xmlns:a16="http://schemas.microsoft.com/office/drawing/2014/main" id="{DE9A2EB7-1B08-A642-BDB5-80E441CC8EB8}"/>
                </a:ext>
              </a:extLst>
            </p:cNvPr>
            <p:cNvSpPr>
              <a:spLocks/>
            </p:cNvSpPr>
            <p:nvPr/>
          </p:nvSpPr>
          <p:spPr bwMode="gray">
            <a:xfrm>
              <a:off x="3683" y="3852"/>
              <a:ext cx="14" cy="12"/>
            </a:xfrm>
            <a:custGeom>
              <a:avLst/>
              <a:gdLst>
                <a:gd name="T0" fmla="*/ 0 w 29"/>
                <a:gd name="T1" fmla="*/ 0 h 27"/>
                <a:gd name="T2" fmla="*/ 7 w 29"/>
                <a:gd name="T3" fmla="*/ 0 h 27"/>
                <a:gd name="T4" fmla="*/ 7 w 29"/>
                <a:gd name="T5" fmla="*/ 6 h 27"/>
                <a:gd name="T6" fmla="*/ 3 w 29"/>
                <a:gd name="T7" fmla="*/ 6 h 27"/>
                <a:gd name="T8" fmla="*/ 0 w 29"/>
                <a:gd name="T9" fmla="*/ 0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0" y="0"/>
                  </a:moveTo>
                  <a:lnTo>
                    <a:pt x="29" y="0"/>
                  </a:lnTo>
                  <a:lnTo>
                    <a:pt x="29" y="27"/>
                  </a:lnTo>
                  <a:lnTo>
                    <a:pt x="13" y="27"/>
                  </a:lnTo>
                  <a:lnTo>
                    <a:pt x="0" y="0"/>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82" name="Freeform 172">
              <a:extLst>
                <a:ext uri="{FF2B5EF4-FFF2-40B4-BE49-F238E27FC236}">
                  <a16:creationId xmlns:a16="http://schemas.microsoft.com/office/drawing/2014/main" id="{7B84127F-5B04-844C-A847-9FF0DA76C2D1}"/>
                </a:ext>
              </a:extLst>
            </p:cNvPr>
            <p:cNvSpPr>
              <a:spLocks/>
            </p:cNvSpPr>
            <p:nvPr/>
          </p:nvSpPr>
          <p:spPr bwMode="gray">
            <a:xfrm>
              <a:off x="3576" y="3566"/>
              <a:ext cx="26" cy="18"/>
            </a:xfrm>
            <a:custGeom>
              <a:avLst/>
              <a:gdLst>
                <a:gd name="T0" fmla="*/ 7 w 54"/>
                <a:gd name="T1" fmla="*/ 0 h 38"/>
                <a:gd name="T2" fmla="*/ 0 w 54"/>
                <a:gd name="T3" fmla="*/ 3 h 38"/>
                <a:gd name="T4" fmla="*/ 3 w 54"/>
                <a:gd name="T5" fmla="*/ 10 h 38"/>
                <a:gd name="T6" fmla="*/ 14 w 54"/>
                <a:gd name="T7" fmla="*/ 10 h 38"/>
                <a:gd name="T8" fmla="*/ 14 w 54"/>
                <a:gd name="T9" fmla="*/ 0 h 38"/>
                <a:gd name="T10" fmla="*/ 7 w 54"/>
                <a:gd name="T11" fmla="*/ 0 h 38"/>
                <a:gd name="T12" fmla="*/ 0 60000 65536"/>
                <a:gd name="T13" fmla="*/ 0 60000 65536"/>
                <a:gd name="T14" fmla="*/ 0 60000 65536"/>
                <a:gd name="T15" fmla="*/ 0 60000 65536"/>
                <a:gd name="T16" fmla="*/ 0 60000 65536"/>
                <a:gd name="T17" fmla="*/ 0 60000 65536"/>
                <a:gd name="T18" fmla="*/ 0 w 54"/>
                <a:gd name="T19" fmla="*/ 0 h 38"/>
                <a:gd name="T20" fmla="*/ 54 w 5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54" h="38">
                  <a:moveTo>
                    <a:pt x="27" y="0"/>
                  </a:moveTo>
                  <a:lnTo>
                    <a:pt x="0" y="12"/>
                  </a:lnTo>
                  <a:lnTo>
                    <a:pt x="13" y="38"/>
                  </a:lnTo>
                  <a:lnTo>
                    <a:pt x="54" y="38"/>
                  </a:lnTo>
                  <a:lnTo>
                    <a:pt x="54" y="0"/>
                  </a:lnTo>
                  <a:lnTo>
                    <a:pt x="27" y="0"/>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83" name="Freeform 173">
              <a:extLst>
                <a:ext uri="{FF2B5EF4-FFF2-40B4-BE49-F238E27FC236}">
                  <a16:creationId xmlns:a16="http://schemas.microsoft.com/office/drawing/2014/main" id="{449DB3E9-F4C0-F749-8B46-83A906A41E82}"/>
                </a:ext>
              </a:extLst>
            </p:cNvPr>
            <p:cNvSpPr>
              <a:spLocks/>
            </p:cNvSpPr>
            <p:nvPr/>
          </p:nvSpPr>
          <p:spPr bwMode="gray">
            <a:xfrm>
              <a:off x="3689" y="3397"/>
              <a:ext cx="206" cy="214"/>
            </a:xfrm>
            <a:custGeom>
              <a:avLst/>
              <a:gdLst>
                <a:gd name="T0" fmla="*/ 0 w 415"/>
                <a:gd name="T1" fmla="*/ 27 h 426"/>
                <a:gd name="T2" fmla="*/ 3 w 415"/>
                <a:gd name="T3" fmla="*/ 27 h 426"/>
                <a:gd name="T4" fmla="*/ 10 w 415"/>
                <a:gd name="T5" fmla="*/ 29 h 426"/>
                <a:gd name="T6" fmla="*/ 13 w 415"/>
                <a:gd name="T7" fmla="*/ 29 h 426"/>
                <a:gd name="T8" fmla="*/ 13 w 415"/>
                <a:gd name="T9" fmla="*/ 40 h 426"/>
                <a:gd name="T10" fmla="*/ 6 w 415"/>
                <a:gd name="T11" fmla="*/ 50 h 426"/>
                <a:gd name="T12" fmla="*/ 10 w 415"/>
                <a:gd name="T13" fmla="*/ 60 h 426"/>
                <a:gd name="T14" fmla="*/ 6 w 415"/>
                <a:gd name="T15" fmla="*/ 67 h 426"/>
                <a:gd name="T16" fmla="*/ 3 w 415"/>
                <a:gd name="T17" fmla="*/ 77 h 426"/>
                <a:gd name="T18" fmla="*/ 10 w 415"/>
                <a:gd name="T19" fmla="*/ 81 h 426"/>
                <a:gd name="T20" fmla="*/ 27 w 415"/>
                <a:gd name="T21" fmla="*/ 74 h 426"/>
                <a:gd name="T22" fmla="*/ 30 w 415"/>
                <a:gd name="T23" fmla="*/ 77 h 426"/>
                <a:gd name="T24" fmla="*/ 17 w 415"/>
                <a:gd name="T25" fmla="*/ 87 h 426"/>
                <a:gd name="T26" fmla="*/ 13 w 415"/>
                <a:gd name="T27" fmla="*/ 94 h 426"/>
                <a:gd name="T28" fmla="*/ 13 w 415"/>
                <a:gd name="T29" fmla="*/ 107 h 426"/>
                <a:gd name="T30" fmla="*/ 27 w 415"/>
                <a:gd name="T31" fmla="*/ 91 h 426"/>
                <a:gd name="T32" fmla="*/ 33 w 415"/>
                <a:gd name="T33" fmla="*/ 74 h 426"/>
                <a:gd name="T34" fmla="*/ 47 w 415"/>
                <a:gd name="T35" fmla="*/ 67 h 426"/>
                <a:gd name="T36" fmla="*/ 50 w 415"/>
                <a:gd name="T37" fmla="*/ 50 h 426"/>
                <a:gd name="T38" fmla="*/ 57 w 415"/>
                <a:gd name="T39" fmla="*/ 50 h 426"/>
                <a:gd name="T40" fmla="*/ 64 w 415"/>
                <a:gd name="T41" fmla="*/ 50 h 426"/>
                <a:gd name="T42" fmla="*/ 70 w 415"/>
                <a:gd name="T43" fmla="*/ 40 h 426"/>
                <a:gd name="T44" fmla="*/ 87 w 415"/>
                <a:gd name="T45" fmla="*/ 40 h 426"/>
                <a:gd name="T46" fmla="*/ 90 w 415"/>
                <a:gd name="T47" fmla="*/ 40 h 426"/>
                <a:gd name="T48" fmla="*/ 100 w 415"/>
                <a:gd name="T49" fmla="*/ 37 h 426"/>
                <a:gd name="T50" fmla="*/ 103 w 415"/>
                <a:gd name="T51" fmla="*/ 23 h 426"/>
                <a:gd name="T52" fmla="*/ 97 w 415"/>
                <a:gd name="T53" fmla="*/ 27 h 426"/>
                <a:gd name="T54" fmla="*/ 77 w 415"/>
                <a:gd name="T55" fmla="*/ 23 h 426"/>
                <a:gd name="T56" fmla="*/ 60 w 415"/>
                <a:gd name="T57" fmla="*/ 13 h 426"/>
                <a:gd name="T58" fmla="*/ 57 w 415"/>
                <a:gd name="T59" fmla="*/ 3 h 426"/>
                <a:gd name="T60" fmla="*/ 57 w 415"/>
                <a:gd name="T61" fmla="*/ 0 h 426"/>
                <a:gd name="T62" fmla="*/ 50 w 415"/>
                <a:gd name="T63" fmla="*/ 0 h 426"/>
                <a:gd name="T64" fmla="*/ 40 w 415"/>
                <a:gd name="T65" fmla="*/ 7 h 426"/>
                <a:gd name="T66" fmla="*/ 33 w 415"/>
                <a:gd name="T67" fmla="*/ 0 h 426"/>
                <a:gd name="T68" fmla="*/ 23 w 415"/>
                <a:gd name="T69" fmla="*/ 3 h 426"/>
                <a:gd name="T70" fmla="*/ 20 w 415"/>
                <a:gd name="T71" fmla="*/ 10 h 426"/>
                <a:gd name="T72" fmla="*/ 10 w 415"/>
                <a:gd name="T73" fmla="*/ 13 h 426"/>
                <a:gd name="T74" fmla="*/ 0 w 415"/>
                <a:gd name="T75" fmla="*/ 20 h 426"/>
                <a:gd name="T76" fmla="*/ 0 w 415"/>
                <a:gd name="T77" fmla="*/ 27 h 4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5"/>
                <a:gd name="T118" fmla="*/ 0 h 426"/>
                <a:gd name="T119" fmla="*/ 415 w 415"/>
                <a:gd name="T120" fmla="*/ 426 h 4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5" h="426">
                  <a:moveTo>
                    <a:pt x="0" y="106"/>
                  </a:moveTo>
                  <a:lnTo>
                    <a:pt x="14" y="106"/>
                  </a:lnTo>
                  <a:lnTo>
                    <a:pt x="41" y="119"/>
                  </a:lnTo>
                  <a:lnTo>
                    <a:pt x="54" y="119"/>
                  </a:lnTo>
                  <a:lnTo>
                    <a:pt x="54" y="160"/>
                  </a:lnTo>
                  <a:lnTo>
                    <a:pt x="27" y="200"/>
                  </a:lnTo>
                  <a:lnTo>
                    <a:pt x="41" y="240"/>
                  </a:lnTo>
                  <a:lnTo>
                    <a:pt x="27" y="267"/>
                  </a:lnTo>
                  <a:lnTo>
                    <a:pt x="14" y="307"/>
                  </a:lnTo>
                  <a:lnTo>
                    <a:pt x="41" y="321"/>
                  </a:lnTo>
                  <a:lnTo>
                    <a:pt x="108" y="294"/>
                  </a:lnTo>
                  <a:lnTo>
                    <a:pt x="121" y="307"/>
                  </a:lnTo>
                  <a:lnTo>
                    <a:pt x="68" y="348"/>
                  </a:lnTo>
                  <a:lnTo>
                    <a:pt x="54" y="374"/>
                  </a:lnTo>
                  <a:lnTo>
                    <a:pt x="54" y="426"/>
                  </a:lnTo>
                  <a:lnTo>
                    <a:pt x="108" y="361"/>
                  </a:lnTo>
                  <a:lnTo>
                    <a:pt x="135" y="294"/>
                  </a:lnTo>
                  <a:lnTo>
                    <a:pt x="189" y="267"/>
                  </a:lnTo>
                  <a:lnTo>
                    <a:pt x="202" y="200"/>
                  </a:lnTo>
                  <a:lnTo>
                    <a:pt x="229" y="200"/>
                  </a:lnTo>
                  <a:lnTo>
                    <a:pt x="256" y="200"/>
                  </a:lnTo>
                  <a:lnTo>
                    <a:pt x="281" y="160"/>
                  </a:lnTo>
                  <a:lnTo>
                    <a:pt x="348" y="160"/>
                  </a:lnTo>
                  <a:lnTo>
                    <a:pt x="361" y="160"/>
                  </a:lnTo>
                  <a:lnTo>
                    <a:pt x="402" y="146"/>
                  </a:lnTo>
                  <a:lnTo>
                    <a:pt x="415" y="92"/>
                  </a:lnTo>
                  <a:lnTo>
                    <a:pt x="388" y="106"/>
                  </a:lnTo>
                  <a:lnTo>
                    <a:pt x="308" y="92"/>
                  </a:lnTo>
                  <a:lnTo>
                    <a:pt x="242" y="52"/>
                  </a:lnTo>
                  <a:lnTo>
                    <a:pt x="229" y="14"/>
                  </a:lnTo>
                  <a:lnTo>
                    <a:pt x="229" y="0"/>
                  </a:lnTo>
                  <a:lnTo>
                    <a:pt x="202" y="0"/>
                  </a:lnTo>
                  <a:lnTo>
                    <a:pt x="162" y="25"/>
                  </a:lnTo>
                  <a:lnTo>
                    <a:pt x="135" y="0"/>
                  </a:lnTo>
                  <a:lnTo>
                    <a:pt x="95" y="14"/>
                  </a:lnTo>
                  <a:lnTo>
                    <a:pt x="81" y="39"/>
                  </a:lnTo>
                  <a:lnTo>
                    <a:pt x="41" y="52"/>
                  </a:lnTo>
                  <a:lnTo>
                    <a:pt x="0" y="79"/>
                  </a:lnTo>
                  <a:lnTo>
                    <a:pt x="0" y="106"/>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84" name="Freeform 174">
              <a:extLst>
                <a:ext uri="{FF2B5EF4-FFF2-40B4-BE49-F238E27FC236}">
                  <a16:creationId xmlns:a16="http://schemas.microsoft.com/office/drawing/2014/main" id="{A2E550D0-AD0A-DF48-9F80-9D0A3CCAFB86}"/>
                </a:ext>
              </a:extLst>
            </p:cNvPr>
            <p:cNvSpPr>
              <a:spLocks/>
            </p:cNvSpPr>
            <p:nvPr/>
          </p:nvSpPr>
          <p:spPr bwMode="gray">
            <a:xfrm>
              <a:off x="3375" y="3211"/>
              <a:ext cx="427" cy="319"/>
            </a:xfrm>
            <a:custGeom>
              <a:avLst/>
              <a:gdLst>
                <a:gd name="T0" fmla="*/ 20 w 856"/>
                <a:gd name="T1" fmla="*/ 33 h 641"/>
                <a:gd name="T2" fmla="*/ 17 w 856"/>
                <a:gd name="T3" fmla="*/ 43 h 641"/>
                <a:gd name="T4" fmla="*/ 34 w 856"/>
                <a:gd name="T5" fmla="*/ 43 h 641"/>
                <a:gd name="T6" fmla="*/ 63 w 856"/>
                <a:gd name="T7" fmla="*/ 46 h 641"/>
                <a:gd name="T8" fmla="*/ 87 w 856"/>
                <a:gd name="T9" fmla="*/ 39 h 641"/>
                <a:gd name="T10" fmla="*/ 104 w 856"/>
                <a:gd name="T11" fmla="*/ 39 h 641"/>
                <a:gd name="T12" fmla="*/ 120 w 856"/>
                <a:gd name="T13" fmla="*/ 26 h 641"/>
                <a:gd name="T14" fmla="*/ 134 w 856"/>
                <a:gd name="T15" fmla="*/ 13 h 641"/>
                <a:gd name="T16" fmla="*/ 158 w 856"/>
                <a:gd name="T17" fmla="*/ 3 h 641"/>
                <a:gd name="T18" fmla="*/ 177 w 856"/>
                <a:gd name="T19" fmla="*/ 0 h 641"/>
                <a:gd name="T20" fmla="*/ 184 w 856"/>
                <a:gd name="T21" fmla="*/ 3 h 641"/>
                <a:gd name="T22" fmla="*/ 211 w 856"/>
                <a:gd name="T23" fmla="*/ 10 h 641"/>
                <a:gd name="T24" fmla="*/ 201 w 856"/>
                <a:gd name="T25" fmla="*/ 26 h 641"/>
                <a:gd name="T26" fmla="*/ 201 w 856"/>
                <a:gd name="T27" fmla="*/ 60 h 641"/>
                <a:gd name="T28" fmla="*/ 194 w 856"/>
                <a:gd name="T29" fmla="*/ 76 h 641"/>
                <a:gd name="T30" fmla="*/ 208 w 856"/>
                <a:gd name="T31" fmla="*/ 93 h 641"/>
                <a:gd name="T32" fmla="*/ 191 w 856"/>
                <a:gd name="T33" fmla="*/ 93 h 641"/>
                <a:gd name="T34" fmla="*/ 177 w 856"/>
                <a:gd name="T35" fmla="*/ 103 h 641"/>
                <a:gd name="T36" fmla="*/ 158 w 856"/>
                <a:gd name="T37" fmla="*/ 113 h 641"/>
                <a:gd name="T38" fmla="*/ 151 w 856"/>
                <a:gd name="T39" fmla="*/ 120 h 641"/>
                <a:gd name="T40" fmla="*/ 158 w 856"/>
                <a:gd name="T41" fmla="*/ 140 h 641"/>
                <a:gd name="T42" fmla="*/ 127 w 856"/>
                <a:gd name="T43" fmla="*/ 150 h 641"/>
                <a:gd name="T44" fmla="*/ 107 w 856"/>
                <a:gd name="T45" fmla="*/ 146 h 641"/>
                <a:gd name="T46" fmla="*/ 84 w 856"/>
                <a:gd name="T47" fmla="*/ 143 h 641"/>
                <a:gd name="T48" fmla="*/ 60 w 856"/>
                <a:gd name="T49" fmla="*/ 157 h 641"/>
                <a:gd name="T50" fmla="*/ 54 w 856"/>
                <a:gd name="T51" fmla="*/ 160 h 641"/>
                <a:gd name="T52" fmla="*/ 44 w 856"/>
                <a:gd name="T53" fmla="*/ 157 h 641"/>
                <a:gd name="T54" fmla="*/ 37 w 856"/>
                <a:gd name="T55" fmla="*/ 143 h 641"/>
                <a:gd name="T56" fmla="*/ 30 w 856"/>
                <a:gd name="T57" fmla="*/ 130 h 641"/>
                <a:gd name="T58" fmla="*/ 13 w 856"/>
                <a:gd name="T59" fmla="*/ 120 h 641"/>
                <a:gd name="T60" fmla="*/ 17 w 856"/>
                <a:gd name="T61" fmla="*/ 107 h 641"/>
                <a:gd name="T62" fmla="*/ 17 w 856"/>
                <a:gd name="T63" fmla="*/ 93 h 641"/>
                <a:gd name="T64" fmla="*/ 24 w 856"/>
                <a:gd name="T65" fmla="*/ 90 h 641"/>
                <a:gd name="T66" fmla="*/ 30 w 856"/>
                <a:gd name="T67" fmla="*/ 76 h 641"/>
                <a:gd name="T68" fmla="*/ 24 w 856"/>
                <a:gd name="T69" fmla="*/ 70 h 641"/>
                <a:gd name="T70" fmla="*/ 7 w 856"/>
                <a:gd name="T71" fmla="*/ 60 h 641"/>
                <a:gd name="T72" fmla="*/ 0 w 856"/>
                <a:gd name="T73" fmla="*/ 43 h 641"/>
                <a:gd name="T74" fmla="*/ 10 w 856"/>
                <a:gd name="T75" fmla="*/ 33 h 6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6"/>
                <a:gd name="T115" fmla="*/ 0 h 641"/>
                <a:gd name="T116" fmla="*/ 856 w 856"/>
                <a:gd name="T117" fmla="*/ 641 h 6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6" h="641">
                  <a:moveTo>
                    <a:pt x="40" y="132"/>
                  </a:moveTo>
                  <a:lnTo>
                    <a:pt x="80" y="132"/>
                  </a:lnTo>
                  <a:lnTo>
                    <a:pt x="94" y="159"/>
                  </a:lnTo>
                  <a:lnTo>
                    <a:pt x="67" y="173"/>
                  </a:lnTo>
                  <a:lnTo>
                    <a:pt x="107" y="186"/>
                  </a:lnTo>
                  <a:lnTo>
                    <a:pt x="134" y="173"/>
                  </a:lnTo>
                  <a:lnTo>
                    <a:pt x="228" y="173"/>
                  </a:lnTo>
                  <a:lnTo>
                    <a:pt x="255" y="186"/>
                  </a:lnTo>
                  <a:lnTo>
                    <a:pt x="309" y="159"/>
                  </a:lnTo>
                  <a:lnTo>
                    <a:pt x="347" y="159"/>
                  </a:lnTo>
                  <a:lnTo>
                    <a:pt x="361" y="146"/>
                  </a:lnTo>
                  <a:lnTo>
                    <a:pt x="414" y="159"/>
                  </a:lnTo>
                  <a:lnTo>
                    <a:pt x="455" y="146"/>
                  </a:lnTo>
                  <a:lnTo>
                    <a:pt x="482" y="106"/>
                  </a:lnTo>
                  <a:lnTo>
                    <a:pt x="495" y="81"/>
                  </a:lnTo>
                  <a:lnTo>
                    <a:pt x="535" y="54"/>
                  </a:lnTo>
                  <a:lnTo>
                    <a:pt x="589" y="27"/>
                  </a:lnTo>
                  <a:lnTo>
                    <a:pt x="629" y="13"/>
                  </a:lnTo>
                  <a:lnTo>
                    <a:pt x="683" y="27"/>
                  </a:lnTo>
                  <a:lnTo>
                    <a:pt x="708" y="0"/>
                  </a:lnTo>
                  <a:lnTo>
                    <a:pt x="722" y="27"/>
                  </a:lnTo>
                  <a:lnTo>
                    <a:pt x="735" y="13"/>
                  </a:lnTo>
                  <a:lnTo>
                    <a:pt x="748" y="40"/>
                  </a:lnTo>
                  <a:lnTo>
                    <a:pt x="842" y="40"/>
                  </a:lnTo>
                  <a:lnTo>
                    <a:pt x="856" y="94"/>
                  </a:lnTo>
                  <a:lnTo>
                    <a:pt x="802" y="106"/>
                  </a:lnTo>
                  <a:lnTo>
                    <a:pt x="789" y="159"/>
                  </a:lnTo>
                  <a:lnTo>
                    <a:pt x="802" y="240"/>
                  </a:lnTo>
                  <a:lnTo>
                    <a:pt x="748" y="294"/>
                  </a:lnTo>
                  <a:lnTo>
                    <a:pt x="775" y="307"/>
                  </a:lnTo>
                  <a:lnTo>
                    <a:pt x="856" y="374"/>
                  </a:lnTo>
                  <a:lnTo>
                    <a:pt x="829" y="374"/>
                  </a:lnTo>
                  <a:lnTo>
                    <a:pt x="789" y="401"/>
                  </a:lnTo>
                  <a:lnTo>
                    <a:pt x="762" y="374"/>
                  </a:lnTo>
                  <a:lnTo>
                    <a:pt x="722" y="388"/>
                  </a:lnTo>
                  <a:lnTo>
                    <a:pt x="708" y="415"/>
                  </a:lnTo>
                  <a:lnTo>
                    <a:pt x="670" y="428"/>
                  </a:lnTo>
                  <a:lnTo>
                    <a:pt x="629" y="455"/>
                  </a:lnTo>
                  <a:lnTo>
                    <a:pt x="629" y="482"/>
                  </a:lnTo>
                  <a:lnTo>
                    <a:pt x="603" y="482"/>
                  </a:lnTo>
                  <a:lnTo>
                    <a:pt x="616" y="520"/>
                  </a:lnTo>
                  <a:lnTo>
                    <a:pt x="629" y="560"/>
                  </a:lnTo>
                  <a:lnTo>
                    <a:pt x="589" y="574"/>
                  </a:lnTo>
                  <a:lnTo>
                    <a:pt x="508" y="601"/>
                  </a:lnTo>
                  <a:lnTo>
                    <a:pt x="441" y="574"/>
                  </a:lnTo>
                  <a:lnTo>
                    <a:pt x="428" y="587"/>
                  </a:lnTo>
                  <a:lnTo>
                    <a:pt x="388" y="560"/>
                  </a:lnTo>
                  <a:lnTo>
                    <a:pt x="334" y="574"/>
                  </a:lnTo>
                  <a:lnTo>
                    <a:pt x="282" y="614"/>
                  </a:lnTo>
                  <a:lnTo>
                    <a:pt x="242" y="628"/>
                  </a:lnTo>
                  <a:lnTo>
                    <a:pt x="201" y="628"/>
                  </a:lnTo>
                  <a:lnTo>
                    <a:pt x="215" y="641"/>
                  </a:lnTo>
                  <a:lnTo>
                    <a:pt x="174" y="641"/>
                  </a:lnTo>
                  <a:lnTo>
                    <a:pt x="174" y="628"/>
                  </a:lnTo>
                  <a:lnTo>
                    <a:pt x="174" y="574"/>
                  </a:lnTo>
                  <a:lnTo>
                    <a:pt x="148" y="574"/>
                  </a:lnTo>
                  <a:lnTo>
                    <a:pt x="148" y="547"/>
                  </a:lnTo>
                  <a:lnTo>
                    <a:pt x="121" y="520"/>
                  </a:lnTo>
                  <a:lnTo>
                    <a:pt x="94" y="520"/>
                  </a:lnTo>
                  <a:lnTo>
                    <a:pt x="54" y="482"/>
                  </a:lnTo>
                  <a:lnTo>
                    <a:pt x="80" y="468"/>
                  </a:lnTo>
                  <a:lnTo>
                    <a:pt x="67" y="428"/>
                  </a:lnTo>
                  <a:lnTo>
                    <a:pt x="54" y="388"/>
                  </a:lnTo>
                  <a:lnTo>
                    <a:pt x="67" y="374"/>
                  </a:lnTo>
                  <a:lnTo>
                    <a:pt x="80" y="374"/>
                  </a:lnTo>
                  <a:lnTo>
                    <a:pt x="94" y="361"/>
                  </a:lnTo>
                  <a:lnTo>
                    <a:pt x="107" y="334"/>
                  </a:lnTo>
                  <a:lnTo>
                    <a:pt x="121" y="307"/>
                  </a:lnTo>
                  <a:lnTo>
                    <a:pt x="107" y="307"/>
                  </a:lnTo>
                  <a:lnTo>
                    <a:pt x="94" y="280"/>
                  </a:lnTo>
                  <a:lnTo>
                    <a:pt x="67" y="267"/>
                  </a:lnTo>
                  <a:lnTo>
                    <a:pt x="27" y="240"/>
                  </a:lnTo>
                  <a:lnTo>
                    <a:pt x="13" y="200"/>
                  </a:lnTo>
                  <a:lnTo>
                    <a:pt x="0" y="173"/>
                  </a:lnTo>
                  <a:lnTo>
                    <a:pt x="27" y="159"/>
                  </a:lnTo>
                  <a:lnTo>
                    <a:pt x="40" y="132"/>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85" name="Freeform 175">
              <a:extLst>
                <a:ext uri="{FF2B5EF4-FFF2-40B4-BE49-F238E27FC236}">
                  <a16:creationId xmlns:a16="http://schemas.microsoft.com/office/drawing/2014/main" id="{1C491B85-DED2-A444-A67D-F532C0F8759E}"/>
                </a:ext>
              </a:extLst>
            </p:cNvPr>
            <p:cNvSpPr>
              <a:spLocks/>
            </p:cNvSpPr>
            <p:nvPr/>
          </p:nvSpPr>
          <p:spPr bwMode="gray">
            <a:xfrm>
              <a:off x="3709" y="3071"/>
              <a:ext cx="1406" cy="835"/>
            </a:xfrm>
            <a:custGeom>
              <a:avLst/>
              <a:gdLst>
                <a:gd name="T0" fmla="*/ 127 w 2812"/>
                <a:gd name="T1" fmla="*/ 204 h 1669"/>
                <a:gd name="T2" fmla="*/ 94 w 2812"/>
                <a:gd name="T3" fmla="*/ 224 h 1669"/>
                <a:gd name="T4" fmla="*/ 68 w 2812"/>
                <a:gd name="T5" fmla="*/ 237 h 1669"/>
                <a:gd name="T6" fmla="*/ 53 w 2812"/>
                <a:gd name="T7" fmla="*/ 244 h 1669"/>
                <a:gd name="T8" fmla="*/ 23 w 2812"/>
                <a:gd name="T9" fmla="*/ 247 h 1669"/>
                <a:gd name="T10" fmla="*/ 13 w 2812"/>
                <a:gd name="T11" fmla="*/ 297 h 1669"/>
                <a:gd name="T12" fmla="*/ 37 w 2812"/>
                <a:gd name="T13" fmla="*/ 311 h 1669"/>
                <a:gd name="T14" fmla="*/ 37 w 2812"/>
                <a:gd name="T15" fmla="*/ 324 h 1669"/>
                <a:gd name="T16" fmla="*/ 34 w 2812"/>
                <a:gd name="T17" fmla="*/ 338 h 1669"/>
                <a:gd name="T18" fmla="*/ 23 w 2812"/>
                <a:gd name="T19" fmla="*/ 348 h 1669"/>
                <a:gd name="T20" fmla="*/ 68 w 2812"/>
                <a:gd name="T21" fmla="*/ 361 h 1669"/>
                <a:gd name="T22" fmla="*/ 74 w 2812"/>
                <a:gd name="T23" fmla="*/ 388 h 1669"/>
                <a:gd name="T24" fmla="*/ 104 w 2812"/>
                <a:gd name="T25" fmla="*/ 394 h 1669"/>
                <a:gd name="T26" fmla="*/ 104 w 2812"/>
                <a:gd name="T27" fmla="*/ 408 h 1669"/>
                <a:gd name="T28" fmla="*/ 141 w 2812"/>
                <a:gd name="T29" fmla="*/ 404 h 1669"/>
                <a:gd name="T30" fmla="*/ 181 w 2812"/>
                <a:gd name="T31" fmla="*/ 418 h 1669"/>
                <a:gd name="T32" fmla="*/ 201 w 2812"/>
                <a:gd name="T33" fmla="*/ 381 h 1669"/>
                <a:gd name="T34" fmla="*/ 275 w 2812"/>
                <a:gd name="T35" fmla="*/ 381 h 1669"/>
                <a:gd name="T36" fmla="*/ 325 w 2812"/>
                <a:gd name="T37" fmla="*/ 374 h 1669"/>
                <a:gd name="T38" fmla="*/ 368 w 2812"/>
                <a:gd name="T39" fmla="*/ 328 h 1669"/>
                <a:gd name="T40" fmla="*/ 401 w 2812"/>
                <a:gd name="T41" fmla="*/ 307 h 1669"/>
                <a:gd name="T42" fmla="*/ 401 w 2812"/>
                <a:gd name="T43" fmla="*/ 334 h 1669"/>
                <a:gd name="T44" fmla="*/ 428 w 2812"/>
                <a:gd name="T45" fmla="*/ 341 h 1669"/>
                <a:gd name="T46" fmla="*/ 428 w 2812"/>
                <a:gd name="T47" fmla="*/ 301 h 1669"/>
                <a:gd name="T48" fmla="*/ 482 w 2812"/>
                <a:gd name="T49" fmla="*/ 274 h 1669"/>
                <a:gd name="T50" fmla="*/ 553 w 2812"/>
                <a:gd name="T51" fmla="*/ 244 h 1669"/>
                <a:gd name="T52" fmla="*/ 613 w 2812"/>
                <a:gd name="T53" fmla="*/ 201 h 1669"/>
                <a:gd name="T54" fmla="*/ 646 w 2812"/>
                <a:gd name="T55" fmla="*/ 177 h 1669"/>
                <a:gd name="T56" fmla="*/ 687 w 2812"/>
                <a:gd name="T57" fmla="*/ 171 h 1669"/>
                <a:gd name="T58" fmla="*/ 700 w 2812"/>
                <a:gd name="T59" fmla="*/ 147 h 1669"/>
                <a:gd name="T60" fmla="*/ 670 w 2812"/>
                <a:gd name="T61" fmla="*/ 137 h 1669"/>
                <a:gd name="T62" fmla="*/ 660 w 2812"/>
                <a:gd name="T63" fmla="*/ 103 h 1669"/>
                <a:gd name="T64" fmla="*/ 655 w 2812"/>
                <a:gd name="T65" fmla="*/ 95 h 1669"/>
                <a:gd name="T66" fmla="*/ 650 w 2812"/>
                <a:gd name="T67" fmla="*/ 94 h 1669"/>
                <a:gd name="T68" fmla="*/ 643 w 2812"/>
                <a:gd name="T69" fmla="*/ 84 h 1669"/>
                <a:gd name="T70" fmla="*/ 640 w 2812"/>
                <a:gd name="T71" fmla="*/ 50 h 1669"/>
                <a:gd name="T72" fmla="*/ 606 w 2812"/>
                <a:gd name="T73" fmla="*/ 50 h 1669"/>
                <a:gd name="T74" fmla="*/ 593 w 2812"/>
                <a:gd name="T75" fmla="*/ 27 h 1669"/>
                <a:gd name="T76" fmla="*/ 553 w 2812"/>
                <a:gd name="T77" fmla="*/ 4 h 1669"/>
                <a:gd name="T78" fmla="*/ 516 w 2812"/>
                <a:gd name="T79" fmla="*/ 20 h 1669"/>
                <a:gd name="T80" fmla="*/ 482 w 2812"/>
                <a:gd name="T81" fmla="*/ 60 h 1669"/>
                <a:gd name="T82" fmla="*/ 435 w 2812"/>
                <a:gd name="T83" fmla="*/ 77 h 1669"/>
                <a:gd name="T84" fmla="*/ 398 w 2812"/>
                <a:gd name="T85" fmla="*/ 97 h 1669"/>
                <a:gd name="T86" fmla="*/ 381 w 2812"/>
                <a:gd name="T87" fmla="*/ 101 h 1669"/>
                <a:gd name="T88" fmla="*/ 373 w 2812"/>
                <a:gd name="T89" fmla="*/ 101 h 1669"/>
                <a:gd name="T90" fmla="*/ 365 w 2812"/>
                <a:gd name="T91" fmla="*/ 103 h 1669"/>
                <a:gd name="T92" fmla="*/ 352 w 2812"/>
                <a:gd name="T93" fmla="*/ 97 h 1669"/>
                <a:gd name="T94" fmla="*/ 340 w 2812"/>
                <a:gd name="T95" fmla="*/ 107 h 1669"/>
                <a:gd name="T96" fmla="*/ 331 w 2812"/>
                <a:gd name="T97" fmla="*/ 103 h 1669"/>
                <a:gd name="T98" fmla="*/ 325 w 2812"/>
                <a:gd name="T99" fmla="*/ 97 h 1669"/>
                <a:gd name="T100" fmla="*/ 288 w 2812"/>
                <a:gd name="T101" fmla="*/ 91 h 1669"/>
                <a:gd name="T102" fmla="*/ 228 w 2812"/>
                <a:gd name="T103" fmla="*/ 107 h 1669"/>
                <a:gd name="T104" fmla="*/ 168 w 2812"/>
                <a:gd name="T105" fmla="*/ 164 h 1669"/>
                <a:gd name="T106" fmla="*/ 120 w 2812"/>
                <a:gd name="T107" fmla="*/ 187 h 16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12"/>
                <a:gd name="T163" fmla="*/ 0 h 1669"/>
                <a:gd name="T164" fmla="*/ 2812 w 2812"/>
                <a:gd name="T165" fmla="*/ 1669 h 16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12" h="1669">
                  <a:moveTo>
                    <a:pt x="389" y="748"/>
                  </a:moveTo>
                  <a:lnTo>
                    <a:pt x="376" y="775"/>
                  </a:lnTo>
                  <a:lnTo>
                    <a:pt x="376" y="802"/>
                  </a:lnTo>
                  <a:lnTo>
                    <a:pt x="416" y="827"/>
                  </a:lnTo>
                  <a:lnTo>
                    <a:pt x="455" y="814"/>
                  </a:lnTo>
                  <a:lnTo>
                    <a:pt x="509" y="814"/>
                  </a:lnTo>
                  <a:lnTo>
                    <a:pt x="468" y="840"/>
                  </a:lnTo>
                  <a:lnTo>
                    <a:pt x="441" y="840"/>
                  </a:lnTo>
                  <a:lnTo>
                    <a:pt x="416" y="854"/>
                  </a:lnTo>
                  <a:lnTo>
                    <a:pt x="389" y="854"/>
                  </a:lnTo>
                  <a:lnTo>
                    <a:pt x="363" y="881"/>
                  </a:lnTo>
                  <a:lnTo>
                    <a:pt x="376" y="894"/>
                  </a:lnTo>
                  <a:lnTo>
                    <a:pt x="416" y="894"/>
                  </a:lnTo>
                  <a:lnTo>
                    <a:pt x="403" y="908"/>
                  </a:lnTo>
                  <a:lnTo>
                    <a:pt x="363" y="921"/>
                  </a:lnTo>
                  <a:lnTo>
                    <a:pt x="349" y="934"/>
                  </a:lnTo>
                  <a:lnTo>
                    <a:pt x="309" y="948"/>
                  </a:lnTo>
                  <a:lnTo>
                    <a:pt x="269" y="948"/>
                  </a:lnTo>
                  <a:lnTo>
                    <a:pt x="242" y="961"/>
                  </a:lnTo>
                  <a:lnTo>
                    <a:pt x="255" y="921"/>
                  </a:lnTo>
                  <a:lnTo>
                    <a:pt x="201" y="921"/>
                  </a:lnTo>
                  <a:lnTo>
                    <a:pt x="201" y="948"/>
                  </a:lnTo>
                  <a:lnTo>
                    <a:pt x="228" y="961"/>
                  </a:lnTo>
                  <a:lnTo>
                    <a:pt x="215" y="975"/>
                  </a:lnTo>
                  <a:lnTo>
                    <a:pt x="188" y="988"/>
                  </a:lnTo>
                  <a:lnTo>
                    <a:pt x="161" y="975"/>
                  </a:lnTo>
                  <a:lnTo>
                    <a:pt x="148" y="961"/>
                  </a:lnTo>
                  <a:lnTo>
                    <a:pt x="134" y="961"/>
                  </a:lnTo>
                  <a:lnTo>
                    <a:pt x="121" y="975"/>
                  </a:lnTo>
                  <a:lnTo>
                    <a:pt x="94" y="988"/>
                  </a:lnTo>
                  <a:lnTo>
                    <a:pt x="67" y="1028"/>
                  </a:lnTo>
                  <a:lnTo>
                    <a:pt x="40" y="1069"/>
                  </a:lnTo>
                  <a:lnTo>
                    <a:pt x="0" y="1096"/>
                  </a:lnTo>
                  <a:lnTo>
                    <a:pt x="13" y="1134"/>
                  </a:lnTo>
                  <a:lnTo>
                    <a:pt x="13" y="1188"/>
                  </a:lnTo>
                  <a:lnTo>
                    <a:pt x="54" y="1188"/>
                  </a:lnTo>
                  <a:lnTo>
                    <a:pt x="94" y="1147"/>
                  </a:lnTo>
                  <a:lnTo>
                    <a:pt x="121" y="1134"/>
                  </a:lnTo>
                  <a:lnTo>
                    <a:pt x="148" y="1161"/>
                  </a:lnTo>
                  <a:lnTo>
                    <a:pt x="121" y="1188"/>
                  </a:lnTo>
                  <a:lnTo>
                    <a:pt x="121" y="1201"/>
                  </a:lnTo>
                  <a:lnTo>
                    <a:pt x="148" y="1241"/>
                  </a:lnTo>
                  <a:lnTo>
                    <a:pt x="134" y="1255"/>
                  </a:lnTo>
                  <a:lnTo>
                    <a:pt x="161" y="1268"/>
                  </a:lnTo>
                  <a:lnTo>
                    <a:pt x="201" y="1255"/>
                  </a:lnTo>
                  <a:lnTo>
                    <a:pt x="188" y="1282"/>
                  </a:lnTo>
                  <a:lnTo>
                    <a:pt x="174" y="1309"/>
                  </a:lnTo>
                  <a:lnTo>
                    <a:pt x="148" y="1295"/>
                  </a:lnTo>
                  <a:lnTo>
                    <a:pt x="148" y="1309"/>
                  </a:lnTo>
                  <a:lnTo>
                    <a:pt x="174" y="1335"/>
                  </a:lnTo>
                  <a:lnTo>
                    <a:pt x="201" y="1349"/>
                  </a:lnTo>
                  <a:lnTo>
                    <a:pt x="174" y="1376"/>
                  </a:lnTo>
                  <a:lnTo>
                    <a:pt x="148" y="1362"/>
                  </a:lnTo>
                  <a:lnTo>
                    <a:pt x="134" y="1349"/>
                  </a:lnTo>
                  <a:lnTo>
                    <a:pt x="121" y="1322"/>
                  </a:lnTo>
                  <a:lnTo>
                    <a:pt x="94" y="1322"/>
                  </a:lnTo>
                  <a:lnTo>
                    <a:pt x="107" y="1349"/>
                  </a:lnTo>
                  <a:lnTo>
                    <a:pt x="121" y="1376"/>
                  </a:lnTo>
                  <a:lnTo>
                    <a:pt x="121" y="1389"/>
                  </a:lnTo>
                  <a:lnTo>
                    <a:pt x="94" y="1389"/>
                  </a:lnTo>
                  <a:lnTo>
                    <a:pt x="107" y="1416"/>
                  </a:lnTo>
                  <a:lnTo>
                    <a:pt x="161" y="1430"/>
                  </a:lnTo>
                  <a:lnTo>
                    <a:pt x="174" y="1403"/>
                  </a:lnTo>
                  <a:lnTo>
                    <a:pt x="201" y="1430"/>
                  </a:lnTo>
                  <a:lnTo>
                    <a:pt x="228" y="1416"/>
                  </a:lnTo>
                  <a:lnTo>
                    <a:pt x="269" y="1443"/>
                  </a:lnTo>
                  <a:lnTo>
                    <a:pt x="269" y="1468"/>
                  </a:lnTo>
                  <a:lnTo>
                    <a:pt x="215" y="1481"/>
                  </a:lnTo>
                  <a:lnTo>
                    <a:pt x="215" y="1508"/>
                  </a:lnTo>
                  <a:lnTo>
                    <a:pt x="255" y="1495"/>
                  </a:lnTo>
                  <a:lnTo>
                    <a:pt x="269" y="1522"/>
                  </a:lnTo>
                  <a:lnTo>
                    <a:pt x="295" y="1549"/>
                  </a:lnTo>
                  <a:lnTo>
                    <a:pt x="322" y="1549"/>
                  </a:lnTo>
                  <a:lnTo>
                    <a:pt x="336" y="1575"/>
                  </a:lnTo>
                  <a:lnTo>
                    <a:pt x="309" y="1589"/>
                  </a:lnTo>
                  <a:lnTo>
                    <a:pt x="309" y="1616"/>
                  </a:lnTo>
                  <a:lnTo>
                    <a:pt x="363" y="1602"/>
                  </a:lnTo>
                  <a:lnTo>
                    <a:pt x="416" y="1575"/>
                  </a:lnTo>
                  <a:lnTo>
                    <a:pt x="455" y="1562"/>
                  </a:lnTo>
                  <a:lnTo>
                    <a:pt x="430" y="1616"/>
                  </a:lnTo>
                  <a:lnTo>
                    <a:pt x="376" y="1616"/>
                  </a:lnTo>
                  <a:lnTo>
                    <a:pt x="349" y="1656"/>
                  </a:lnTo>
                  <a:lnTo>
                    <a:pt x="376" y="1669"/>
                  </a:lnTo>
                  <a:lnTo>
                    <a:pt x="416" y="1629"/>
                  </a:lnTo>
                  <a:lnTo>
                    <a:pt x="441" y="1629"/>
                  </a:lnTo>
                  <a:lnTo>
                    <a:pt x="468" y="1629"/>
                  </a:lnTo>
                  <a:lnTo>
                    <a:pt x="455" y="1602"/>
                  </a:lnTo>
                  <a:lnTo>
                    <a:pt x="495" y="1589"/>
                  </a:lnTo>
                  <a:lnTo>
                    <a:pt x="535" y="1616"/>
                  </a:lnTo>
                  <a:lnTo>
                    <a:pt x="562" y="1616"/>
                  </a:lnTo>
                  <a:lnTo>
                    <a:pt x="576" y="1602"/>
                  </a:lnTo>
                  <a:lnTo>
                    <a:pt x="603" y="1602"/>
                  </a:lnTo>
                  <a:lnTo>
                    <a:pt x="603" y="1629"/>
                  </a:lnTo>
                  <a:lnTo>
                    <a:pt x="629" y="1656"/>
                  </a:lnTo>
                  <a:lnTo>
                    <a:pt x="670" y="1669"/>
                  </a:lnTo>
                  <a:lnTo>
                    <a:pt x="724" y="1669"/>
                  </a:lnTo>
                  <a:lnTo>
                    <a:pt x="764" y="1643"/>
                  </a:lnTo>
                  <a:lnTo>
                    <a:pt x="791" y="1616"/>
                  </a:lnTo>
                  <a:lnTo>
                    <a:pt x="831" y="1629"/>
                  </a:lnTo>
                  <a:lnTo>
                    <a:pt x="831" y="1589"/>
                  </a:lnTo>
                  <a:lnTo>
                    <a:pt x="818" y="1549"/>
                  </a:lnTo>
                  <a:lnTo>
                    <a:pt x="804" y="1522"/>
                  </a:lnTo>
                  <a:lnTo>
                    <a:pt x="818" y="1495"/>
                  </a:lnTo>
                  <a:lnTo>
                    <a:pt x="858" y="1495"/>
                  </a:lnTo>
                  <a:lnTo>
                    <a:pt x="871" y="1481"/>
                  </a:lnTo>
                  <a:lnTo>
                    <a:pt x="963" y="1481"/>
                  </a:lnTo>
                  <a:lnTo>
                    <a:pt x="1044" y="1495"/>
                  </a:lnTo>
                  <a:lnTo>
                    <a:pt x="1098" y="1522"/>
                  </a:lnTo>
                  <a:lnTo>
                    <a:pt x="1125" y="1549"/>
                  </a:lnTo>
                  <a:lnTo>
                    <a:pt x="1152" y="1549"/>
                  </a:lnTo>
                  <a:lnTo>
                    <a:pt x="1178" y="1562"/>
                  </a:lnTo>
                  <a:lnTo>
                    <a:pt x="1219" y="1522"/>
                  </a:lnTo>
                  <a:lnTo>
                    <a:pt x="1259" y="1508"/>
                  </a:lnTo>
                  <a:lnTo>
                    <a:pt x="1299" y="1495"/>
                  </a:lnTo>
                  <a:lnTo>
                    <a:pt x="1326" y="1468"/>
                  </a:lnTo>
                  <a:lnTo>
                    <a:pt x="1353" y="1443"/>
                  </a:lnTo>
                  <a:lnTo>
                    <a:pt x="1367" y="1403"/>
                  </a:lnTo>
                  <a:lnTo>
                    <a:pt x="1380" y="1349"/>
                  </a:lnTo>
                  <a:lnTo>
                    <a:pt x="1407" y="1322"/>
                  </a:lnTo>
                  <a:lnTo>
                    <a:pt x="1472" y="1309"/>
                  </a:lnTo>
                  <a:lnTo>
                    <a:pt x="1499" y="1322"/>
                  </a:lnTo>
                  <a:lnTo>
                    <a:pt x="1539" y="1322"/>
                  </a:lnTo>
                  <a:lnTo>
                    <a:pt x="1566" y="1295"/>
                  </a:lnTo>
                  <a:lnTo>
                    <a:pt x="1553" y="1268"/>
                  </a:lnTo>
                  <a:lnTo>
                    <a:pt x="1580" y="1255"/>
                  </a:lnTo>
                  <a:lnTo>
                    <a:pt x="1607" y="1228"/>
                  </a:lnTo>
                  <a:lnTo>
                    <a:pt x="1620" y="1228"/>
                  </a:lnTo>
                  <a:lnTo>
                    <a:pt x="1647" y="1255"/>
                  </a:lnTo>
                  <a:lnTo>
                    <a:pt x="1647" y="1282"/>
                  </a:lnTo>
                  <a:lnTo>
                    <a:pt x="1633" y="1309"/>
                  </a:lnTo>
                  <a:lnTo>
                    <a:pt x="1633" y="1322"/>
                  </a:lnTo>
                  <a:lnTo>
                    <a:pt x="1607" y="1335"/>
                  </a:lnTo>
                  <a:lnTo>
                    <a:pt x="1633" y="1362"/>
                  </a:lnTo>
                  <a:lnTo>
                    <a:pt x="1660" y="1389"/>
                  </a:lnTo>
                  <a:lnTo>
                    <a:pt x="1674" y="1416"/>
                  </a:lnTo>
                  <a:lnTo>
                    <a:pt x="1701" y="1416"/>
                  </a:lnTo>
                  <a:lnTo>
                    <a:pt x="1687" y="1376"/>
                  </a:lnTo>
                  <a:lnTo>
                    <a:pt x="1714" y="1362"/>
                  </a:lnTo>
                  <a:lnTo>
                    <a:pt x="1714" y="1335"/>
                  </a:lnTo>
                  <a:lnTo>
                    <a:pt x="1701" y="1322"/>
                  </a:lnTo>
                  <a:lnTo>
                    <a:pt x="1754" y="1309"/>
                  </a:lnTo>
                  <a:lnTo>
                    <a:pt x="1727" y="1282"/>
                  </a:lnTo>
                  <a:lnTo>
                    <a:pt x="1714" y="1255"/>
                  </a:lnTo>
                  <a:lnTo>
                    <a:pt x="1714" y="1201"/>
                  </a:lnTo>
                  <a:lnTo>
                    <a:pt x="1768" y="1201"/>
                  </a:lnTo>
                  <a:lnTo>
                    <a:pt x="1795" y="1228"/>
                  </a:lnTo>
                  <a:lnTo>
                    <a:pt x="1822" y="1201"/>
                  </a:lnTo>
                  <a:lnTo>
                    <a:pt x="1848" y="1161"/>
                  </a:lnTo>
                  <a:lnTo>
                    <a:pt x="1902" y="1134"/>
                  </a:lnTo>
                  <a:lnTo>
                    <a:pt x="1929" y="1096"/>
                  </a:lnTo>
                  <a:lnTo>
                    <a:pt x="1942" y="1082"/>
                  </a:lnTo>
                  <a:lnTo>
                    <a:pt x="2008" y="1122"/>
                  </a:lnTo>
                  <a:lnTo>
                    <a:pt x="2062" y="1082"/>
                  </a:lnTo>
                  <a:lnTo>
                    <a:pt x="2142" y="1042"/>
                  </a:lnTo>
                  <a:lnTo>
                    <a:pt x="2182" y="1015"/>
                  </a:lnTo>
                  <a:lnTo>
                    <a:pt x="2209" y="975"/>
                  </a:lnTo>
                  <a:lnTo>
                    <a:pt x="2236" y="934"/>
                  </a:lnTo>
                  <a:lnTo>
                    <a:pt x="2277" y="908"/>
                  </a:lnTo>
                  <a:lnTo>
                    <a:pt x="2317" y="881"/>
                  </a:lnTo>
                  <a:lnTo>
                    <a:pt x="2371" y="867"/>
                  </a:lnTo>
                  <a:lnTo>
                    <a:pt x="2411" y="827"/>
                  </a:lnTo>
                  <a:lnTo>
                    <a:pt x="2451" y="802"/>
                  </a:lnTo>
                  <a:lnTo>
                    <a:pt x="2478" y="789"/>
                  </a:lnTo>
                  <a:lnTo>
                    <a:pt x="2492" y="802"/>
                  </a:lnTo>
                  <a:lnTo>
                    <a:pt x="2530" y="789"/>
                  </a:lnTo>
                  <a:lnTo>
                    <a:pt x="2516" y="748"/>
                  </a:lnTo>
                  <a:lnTo>
                    <a:pt x="2570" y="721"/>
                  </a:lnTo>
                  <a:lnTo>
                    <a:pt x="2584" y="708"/>
                  </a:lnTo>
                  <a:lnTo>
                    <a:pt x="2651" y="708"/>
                  </a:lnTo>
                  <a:lnTo>
                    <a:pt x="2678" y="681"/>
                  </a:lnTo>
                  <a:lnTo>
                    <a:pt x="2705" y="681"/>
                  </a:lnTo>
                  <a:lnTo>
                    <a:pt x="2705" y="641"/>
                  </a:lnTo>
                  <a:lnTo>
                    <a:pt x="2745" y="641"/>
                  </a:lnTo>
                  <a:lnTo>
                    <a:pt x="2745" y="681"/>
                  </a:lnTo>
                  <a:lnTo>
                    <a:pt x="2772" y="695"/>
                  </a:lnTo>
                  <a:lnTo>
                    <a:pt x="2799" y="668"/>
                  </a:lnTo>
                  <a:lnTo>
                    <a:pt x="2785" y="641"/>
                  </a:lnTo>
                  <a:lnTo>
                    <a:pt x="2812" y="627"/>
                  </a:lnTo>
                  <a:lnTo>
                    <a:pt x="2812" y="600"/>
                  </a:lnTo>
                  <a:lnTo>
                    <a:pt x="2799" y="587"/>
                  </a:lnTo>
                  <a:lnTo>
                    <a:pt x="2785" y="600"/>
                  </a:lnTo>
                  <a:lnTo>
                    <a:pt x="2758" y="574"/>
                  </a:lnTo>
                  <a:lnTo>
                    <a:pt x="2745" y="533"/>
                  </a:lnTo>
                  <a:lnTo>
                    <a:pt x="2731" y="547"/>
                  </a:lnTo>
                  <a:lnTo>
                    <a:pt x="2691" y="533"/>
                  </a:lnTo>
                  <a:lnTo>
                    <a:pt x="2678" y="547"/>
                  </a:lnTo>
                  <a:lnTo>
                    <a:pt x="2678" y="482"/>
                  </a:lnTo>
                  <a:lnTo>
                    <a:pt x="2678" y="441"/>
                  </a:lnTo>
                  <a:lnTo>
                    <a:pt x="2637" y="455"/>
                  </a:lnTo>
                  <a:lnTo>
                    <a:pt x="2637" y="414"/>
                  </a:lnTo>
                  <a:lnTo>
                    <a:pt x="2637" y="412"/>
                  </a:lnTo>
                  <a:lnTo>
                    <a:pt x="2635" y="411"/>
                  </a:lnTo>
                  <a:lnTo>
                    <a:pt x="2635" y="407"/>
                  </a:lnTo>
                  <a:lnTo>
                    <a:pt x="2634" y="401"/>
                  </a:lnTo>
                  <a:lnTo>
                    <a:pt x="2630" y="393"/>
                  </a:lnTo>
                  <a:lnTo>
                    <a:pt x="2626" y="386"/>
                  </a:lnTo>
                  <a:lnTo>
                    <a:pt x="2620" y="380"/>
                  </a:lnTo>
                  <a:lnTo>
                    <a:pt x="2618" y="378"/>
                  </a:lnTo>
                  <a:lnTo>
                    <a:pt x="2616" y="376"/>
                  </a:lnTo>
                  <a:lnTo>
                    <a:pt x="2614" y="374"/>
                  </a:lnTo>
                  <a:lnTo>
                    <a:pt x="2611" y="374"/>
                  </a:lnTo>
                  <a:lnTo>
                    <a:pt x="2601" y="374"/>
                  </a:lnTo>
                  <a:lnTo>
                    <a:pt x="2597" y="374"/>
                  </a:lnTo>
                  <a:lnTo>
                    <a:pt x="2593" y="374"/>
                  </a:lnTo>
                  <a:lnTo>
                    <a:pt x="2589" y="374"/>
                  </a:lnTo>
                  <a:lnTo>
                    <a:pt x="2586" y="374"/>
                  </a:lnTo>
                  <a:lnTo>
                    <a:pt x="2584" y="374"/>
                  </a:lnTo>
                  <a:lnTo>
                    <a:pt x="2570" y="334"/>
                  </a:lnTo>
                  <a:lnTo>
                    <a:pt x="2543" y="320"/>
                  </a:lnTo>
                  <a:lnTo>
                    <a:pt x="2516" y="293"/>
                  </a:lnTo>
                  <a:lnTo>
                    <a:pt x="2557" y="280"/>
                  </a:lnTo>
                  <a:lnTo>
                    <a:pt x="2570" y="253"/>
                  </a:lnTo>
                  <a:lnTo>
                    <a:pt x="2557" y="240"/>
                  </a:lnTo>
                  <a:lnTo>
                    <a:pt x="2557" y="199"/>
                  </a:lnTo>
                  <a:lnTo>
                    <a:pt x="2584" y="186"/>
                  </a:lnTo>
                  <a:lnTo>
                    <a:pt x="2543" y="186"/>
                  </a:lnTo>
                  <a:lnTo>
                    <a:pt x="2543" y="173"/>
                  </a:lnTo>
                  <a:lnTo>
                    <a:pt x="2478" y="173"/>
                  </a:lnTo>
                  <a:lnTo>
                    <a:pt x="2465" y="199"/>
                  </a:lnTo>
                  <a:lnTo>
                    <a:pt x="2424" y="199"/>
                  </a:lnTo>
                  <a:lnTo>
                    <a:pt x="2424" y="213"/>
                  </a:lnTo>
                  <a:lnTo>
                    <a:pt x="2397" y="173"/>
                  </a:lnTo>
                  <a:lnTo>
                    <a:pt x="2384" y="148"/>
                  </a:lnTo>
                  <a:lnTo>
                    <a:pt x="2357" y="148"/>
                  </a:lnTo>
                  <a:lnTo>
                    <a:pt x="2371" y="134"/>
                  </a:lnTo>
                  <a:lnTo>
                    <a:pt x="2371" y="107"/>
                  </a:lnTo>
                  <a:lnTo>
                    <a:pt x="2371" y="80"/>
                  </a:lnTo>
                  <a:lnTo>
                    <a:pt x="2330" y="54"/>
                  </a:lnTo>
                  <a:lnTo>
                    <a:pt x="2290" y="40"/>
                  </a:lnTo>
                  <a:lnTo>
                    <a:pt x="2263" y="54"/>
                  </a:lnTo>
                  <a:lnTo>
                    <a:pt x="2250" y="27"/>
                  </a:lnTo>
                  <a:lnTo>
                    <a:pt x="2209" y="13"/>
                  </a:lnTo>
                  <a:lnTo>
                    <a:pt x="2182" y="0"/>
                  </a:lnTo>
                  <a:lnTo>
                    <a:pt x="2156" y="13"/>
                  </a:lnTo>
                  <a:lnTo>
                    <a:pt x="2142" y="40"/>
                  </a:lnTo>
                  <a:lnTo>
                    <a:pt x="2115" y="54"/>
                  </a:lnTo>
                  <a:lnTo>
                    <a:pt x="2088" y="67"/>
                  </a:lnTo>
                  <a:lnTo>
                    <a:pt x="2062" y="80"/>
                  </a:lnTo>
                  <a:lnTo>
                    <a:pt x="2048" y="94"/>
                  </a:lnTo>
                  <a:lnTo>
                    <a:pt x="1994" y="134"/>
                  </a:lnTo>
                  <a:lnTo>
                    <a:pt x="1983" y="161"/>
                  </a:lnTo>
                  <a:lnTo>
                    <a:pt x="1969" y="186"/>
                  </a:lnTo>
                  <a:lnTo>
                    <a:pt x="1942" y="213"/>
                  </a:lnTo>
                  <a:lnTo>
                    <a:pt x="1929" y="240"/>
                  </a:lnTo>
                  <a:lnTo>
                    <a:pt x="1889" y="267"/>
                  </a:lnTo>
                  <a:lnTo>
                    <a:pt x="1889" y="280"/>
                  </a:lnTo>
                  <a:lnTo>
                    <a:pt x="1822" y="280"/>
                  </a:lnTo>
                  <a:lnTo>
                    <a:pt x="1795" y="293"/>
                  </a:lnTo>
                  <a:lnTo>
                    <a:pt x="1781" y="293"/>
                  </a:lnTo>
                  <a:lnTo>
                    <a:pt x="1741" y="307"/>
                  </a:lnTo>
                  <a:lnTo>
                    <a:pt x="1714" y="334"/>
                  </a:lnTo>
                  <a:lnTo>
                    <a:pt x="1687" y="361"/>
                  </a:lnTo>
                  <a:lnTo>
                    <a:pt x="1660" y="374"/>
                  </a:lnTo>
                  <a:lnTo>
                    <a:pt x="1647" y="387"/>
                  </a:lnTo>
                  <a:lnTo>
                    <a:pt x="1620" y="387"/>
                  </a:lnTo>
                  <a:lnTo>
                    <a:pt x="1593" y="387"/>
                  </a:lnTo>
                  <a:lnTo>
                    <a:pt x="1580" y="401"/>
                  </a:lnTo>
                  <a:lnTo>
                    <a:pt x="1553" y="401"/>
                  </a:lnTo>
                  <a:lnTo>
                    <a:pt x="1539" y="374"/>
                  </a:lnTo>
                  <a:lnTo>
                    <a:pt x="1526" y="401"/>
                  </a:lnTo>
                  <a:lnTo>
                    <a:pt x="1524" y="401"/>
                  </a:lnTo>
                  <a:lnTo>
                    <a:pt x="1522" y="401"/>
                  </a:lnTo>
                  <a:lnTo>
                    <a:pt x="1518" y="401"/>
                  </a:lnTo>
                  <a:lnTo>
                    <a:pt x="1514" y="401"/>
                  </a:lnTo>
                  <a:lnTo>
                    <a:pt x="1509" y="401"/>
                  </a:lnTo>
                  <a:lnTo>
                    <a:pt x="1499" y="401"/>
                  </a:lnTo>
                  <a:lnTo>
                    <a:pt x="1493" y="401"/>
                  </a:lnTo>
                  <a:lnTo>
                    <a:pt x="1488" y="403"/>
                  </a:lnTo>
                  <a:lnTo>
                    <a:pt x="1482" y="405"/>
                  </a:lnTo>
                  <a:lnTo>
                    <a:pt x="1474" y="407"/>
                  </a:lnTo>
                  <a:lnTo>
                    <a:pt x="1468" y="409"/>
                  </a:lnTo>
                  <a:lnTo>
                    <a:pt x="1464" y="411"/>
                  </a:lnTo>
                  <a:lnTo>
                    <a:pt x="1463" y="412"/>
                  </a:lnTo>
                  <a:lnTo>
                    <a:pt x="1461" y="412"/>
                  </a:lnTo>
                  <a:lnTo>
                    <a:pt x="1461" y="414"/>
                  </a:lnTo>
                  <a:lnTo>
                    <a:pt x="1447" y="414"/>
                  </a:lnTo>
                  <a:lnTo>
                    <a:pt x="1434" y="387"/>
                  </a:lnTo>
                  <a:lnTo>
                    <a:pt x="1407" y="387"/>
                  </a:lnTo>
                  <a:lnTo>
                    <a:pt x="1380" y="401"/>
                  </a:lnTo>
                  <a:lnTo>
                    <a:pt x="1367" y="428"/>
                  </a:lnTo>
                  <a:lnTo>
                    <a:pt x="1365" y="428"/>
                  </a:lnTo>
                  <a:lnTo>
                    <a:pt x="1363" y="428"/>
                  </a:lnTo>
                  <a:lnTo>
                    <a:pt x="1361" y="428"/>
                  </a:lnTo>
                  <a:lnTo>
                    <a:pt x="1357" y="428"/>
                  </a:lnTo>
                  <a:lnTo>
                    <a:pt x="1353" y="428"/>
                  </a:lnTo>
                  <a:lnTo>
                    <a:pt x="1349" y="428"/>
                  </a:lnTo>
                  <a:lnTo>
                    <a:pt x="1340" y="428"/>
                  </a:lnTo>
                  <a:lnTo>
                    <a:pt x="1334" y="422"/>
                  </a:lnTo>
                  <a:lnTo>
                    <a:pt x="1326" y="414"/>
                  </a:lnTo>
                  <a:lnTo>
                    <a:pt x="1321" y="409"/>
                  </a:lnTo>
                  <a:lnTo>
                    <a:pt x="1315" y="403"/>
                  </a:lnTo>
                  <a:lnTo>
                    <a:pt x="1309" y="395"/>
                  </a:lnTo>
                  <a:lnTo>
                    <a:pt x="1303" y="391"/>
                  </a:lnTo>
                  <a:lnTo>
                    <a:pt x="1301" y="389"/>
                  </a:lnTo>
                  <a:lnTo>
                    <a:pt x="1299" y="387"/>
                  </a:lnTo>
                  <a:lnTo>
                    <a:pt x="1273" y="361"/>
                  </a:lnTo>
                  <a:lnTo>
                    <a:pt x="1246" y="387"/>
                  </a:lnTo>
                  <a:lnTo>
                    <a:pt x="1219" y="401"/>
                  </a:lnTo>
                  <a:lnTo>
                    <a:pt x="1165" y="401"/>
                  </a:lnTo>
                  <a:lnTo>
                    <a:pt x="1152" y="361"/>
                  </a:lnTo>
                  <a:lnTo>
                    <a:pt x="1111" y="347"/>
                  </a:lnTo>
                  <a:lnTo>
                    <a:pt x="1098" y="387"/>
                  </a:lnTo>
                  <a:lnTo>
                    <a:pt x="1044" y="401"/>
                  </a:lnTo>
                  <a:lnTo>
                    <a:pt x="1004" y="414"/>
                  </a:lnTo>
                  <a:lnTo>
                    <a:pt x="977" y="414"/>
                  </a:lnTo>
                  <a:lnTo>
                    <a:pt x="912" y="428"/>
                  </a:lnTo>
                  <a:lnTo>
                    <a:pt x="844" y="482"/>
                  </a:lnTo>
                  <a:lnTo>
                    <a:pt x="791" y="520"/>
                  </a:lnTo>
                  <a:lnTo>
                    <a:pt x="750" y="560"/>
                  </a:lnTo>
                  <a:lnTo>
                    <a:pt x="724" y="600"/>
                  </a:lnTo>
                  <a:lnTo>
                    <a:pt x="697" y="641"/>
                  </a:lnTo>
                  <a:lnTo>
                    <a:pt x="670" y="654"/>
                  </a:lnTo>
                  <a:lnTo>
                    <a:pt x="697" y="681"/>
                  </a:lnTo>
                  <a:lnTo>
                    <a:pt x="643" y="708"/>
                  </a:lnTo>
                  <a:lnTo>
                    <a:pt x="603" y="721"/>
                  </a:lnTo>
                  <a:lnTo>
                    <a:pt x="549" y="721"/>
                  </a:lnTo>
                  <a:lnTo>
                    <a:pt x="509" y="721"/>
                  </a:lnTo>
                  <a:lnTo>
                    <a:pt x="482" y="748"/>
                  </a:lnTo>
                  <a:lnTo>
                    <a:pt x="455" y="748"/>
                  </a:lnTo>
                  <a:lnTo>
                    <a:pt x="416" y="748"/>
                  </a:lnTo>
                  <a:lnTo>
                    <a:pt x="389" y="748"/>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86" name="Freeform 176">
              <a:extLst>
                <a:ext uri="{FF2B5EF4-FFF2-40B4-BE49-F238E27FC236}">
                  <a16:creationId xmlns:a16="http://schemas.microsoft.com/office/drawing/2014/main" id="{29384ABC-5E68-4C4F-B5D5-EFC09BB9E49A}"/>
                </a:ext>
              </a:extLst>
            </p:cNvPr>
            <p:cNvSpPr>
              <a:spLocks/>
            </p:cNvSpPr>
            <p:nvPr/>
          </p:nvSpPr>
          <p:spPr bwMode="gray">
            <a:xfrm>
              <a:off x="3288" y="3453"/>
              <a:ext cx="174" cy="158"/>
            </a:xfrm>
            <a:custGeom>
              <a:avLst/>
              <a:gdLst>
                <a:gd name="T0" fmla="*/ 57 w 347"/>
                <a:gd name="T1" fmla="*/ 0 h 318"/>
                <a:gd name="T2" fmla="*/ 57 w 347"/>
                <a:gd name="T3" fmla="*/ 0 h 318"/>
                <a:gd name="T4" fmla="*/ 50 w 347"/>
                <a:gd name="T5" fmla="*/ 3 h 318"/>
                <a:gd name="T6" fmla="*/ 40 w 347"/>
                <a:gd name="T7" fmla="*/ 3 h 318"/>
                <a:gd name="T8" fmla="*/ 40 w 347"/>
                <a:gd name="T9" fmla="*/ 6 h 318"/>
                <a:gd name="T10" fmla="*/ 37 w 347"/>
                <a:gd name="T11" fmla="*/ 6 h 318"/>
                <a:gd name="T12" fmla="*/ 27 w 347"/>
                <a:gd name="T13" fmla="*/ 10 h 318"/>
                <a:gd name="T14" fmla="*/ 23 w 347"/>
                <a:gd name="T15" fmla="*/ 17 h 318"/>
                <a:gd name="T16" fmla="*/ 20 w 347"/>
                <a:gd name="T17" fmla="*/ 17 h 318"/>
                <a:gd name="T18" fmla="*/ 17 w 347"/>
                <a:gd name="T19" fmla="*/ 13 h 318"/>
                <a:gd name="T20" fmla="*/ 10 w 347"/>
                <a:gd name="T21" fmla="*/ 17 h 318"/>
                <a:gd name="T22" fmla="*/ 4 w 347"/>
                <a:gd name="T23" fmla="*/ 20 h 318"/>
                <a:gd name="T24" fmla="*/ 4 w 347"/>
                <a:gd name="T25" fmla="*/ 23 h 318"/>
                <a:gd name="T26" fmla="*/ 7 w 347"/>
                <a:gd name="T27" fmla="*/ 29 h 318"/>
                <a:gd name="T28" fmla="*/ 0 w 347"/>
                <a:gd name="T29" fmla="*/ 33 h 318"/>
                <a:gd name="T30" fmla="*/ 0 w 347"/>
                <a:gd name="T31" fmla="*/ 43 h 318"/>
                <a:gd name="T32" fmla="*/ 0 w 347"/>
                <a:gd name="T33" fmla="*/ 53 h 318"/>
                <a:gd name="T34" fmla="*/ 0 w 347"/>
                <a:gd name="T35" fmla="*/ 60 h 318"/>
                <a:gd name="T36" fmla="*/ 10 w 347"/>
                <a:gd name="T37" fmla="*/ 70 h 318"/>
                <a:gd name="T38" fmla="*/ 14 w 347"/>
                <a:gd name="T39" fmla="*/ 77 h 318"/>
                <a:gd name="T40" fmla="*/ 17 w 347"/>
                <a:gd name="T41" fmla="*/ 74 h 318"/>
                <a:gd name="T42" fmla="*/ 20 w 347"/>
                <a:gd name="T43" fmla="*/ 80 h 318"/>
                <a:gd name="T44" fmla="*/ 30 w 347"/>
                <a:gd name="T45" fmla="*/ 74 h 318"/>
                <a:gd name="T46" fmla="*/ 37 w 347"/>
                <a:gd name="T47" fmla="*/ 70 h 318"/>
                <a:gd name="T48" fmla="*/ 37 w 347"/>
                <a:gd name="T49" fmla="*/ 70 h 318"/>
                <a:gd name="T50" fmla="*/ 37 w 347"/>
                <a:gd name="T51" fmla="*/ 70 h 318"/>
                <a:gd name="T52" fmla="*/ 38 w 347"/>
                <a:gd name="T53" fmla="*/ 70 h 318"/>
                <a:gd name="T54" fmla="*/ 39 w 347"/>
                <a:gd name="T55" fmla="*/ 70 h 318"/>
                <a:gd name="T56" fmla="*/ 40 w 347"/>
                <a:gd name="T57" fmla="*/ 70 h 318"/>
                <a:gd name="T58" fmla="*/ 41 w 347"/>
                <a:gd name="T59" fmla="*/ 70 h 318"/>
                <a:gd name="T60" fmla="*/ 44 w 347"/>
                <a:gd name="T61" fmla="*/ 70 h 318"/>
                <a:gd name="T62" fmla="*/ 45 w 347"/>
                <a:gd name="T63" fmla="*/ 70 h 318"/>
                <a:gd name="T64" fmla="*/ 45 w 347"/>
                <a:gd name="T65" fmla="*/ 69 h 318"/>
                <a:gd name="T66" fmla="*/ 46 w 347"/>
                <a:gd name="T67" fmla="*/ 69 h 318"/>
                <a:gd name="T68" fmla="*/ 46 w 347"/>
                <a:gd name="T69" fmla="*/ 68 h 318"/>
                <a:gd name="T70" fmla="*/ 47 w 347"/>
                <a:gd name="T71" fmla="*/ 68 h 318"/>
                <a:gd name="T72" fmla="*/ 47 w 347"/>
                <a:gd name="T73" fmla="*/ 67 h 318"/>
                <a:gd name="T74" fmla="*/ 47 w 347"/>
                <a:gd name="T75" fmla="*/ 67 h 318"/>
                <a:gd name="T76" fmla="*/ 47 w 347"/>
                <a:gd name="T77" fmla="*/ 67 h 318"/>
                <a:gd name="T78" fmla="*/ 54 w 347"/>
                <a:gd name="T79" fmla="*/ 56 h 318"/>
                <a:gd name="T80" fmla="*/ 64 w 347"/>
                <a:gd name="T81" fmla="*/ 53 h 318"/>
                <a:gd name="T82" fmla="*/ 70 w 347"/>
                <a:gd name="T83" fmla="*/ 56 h 318"/>
                <a:gd name="T84" fmla="*/ 74 w 347"/>
                <a:gd name="T85" fmla="*/ 49 h 318"/>
                <a:gd name="T86" fmla="*/ 81 w 347"/>
                <a:gd name="T87" fmla="*/ 53 h 318"/>
                <a:gd name="T88" fmla="*/ 81 w 347"/>
                <a:gd name="T89" fmla="*/ 43 h 318"/>
                <a:gd name="T90" fmla="*/ 84 w 347"/>
                <a:gd name="T91" fmla="*/ 40 h 318"/>
                <a:gd name="T92" fmla="*/ 87 w 347"/>
                <a:gd name="T93" fmla="*/ 40 h 318"/>
                <a:gd name="T94" fmla="*/ 87 w 347"/>
                <a:gd name="T95" fmla="*/ 37 h 318"/>
                <a:gd name="T96" fmla="*/ 87 w 347"/>
                <a:gd name="T97" fmla="*/ 23 h 318"/>
                <a:gd name="T98" fmla="*/ 81 w 347"/>
                <a:gd name="T99" fmla="*/ 23 h 318"/>
                <a:gd name="T100" fmla="*/ 81 w 347"/>
                <a:gd name="T101" fmla="*/ 17 h 318"/>
                <a:gd name="T102" fmla="*/ 74 w 347"/>
                <a:gd name="T103" fmla="*/ 10 h 318"/>
                <a:gd name="T104" fmla="*/ 67 w 347"/>
                <a:gd name="T105" fmla="*/ 10 h 318"/>
                <a:gd name="T106" fmla="*/ 57 w 347"/>
                <a:gd name="T107" fmla="*/ 0 h 3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7"/>
                <a:gd name="T163" fmla="*/ 0 h 318"/>
                <a:gd name="T164" fmla="*/ 347 w 347"/>
                <a:gd name="T165" fmla="*/ 318 h 3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7" h="318">
                  <a:moveTo>
                    <a:pt x="227" y="0"/>
                  </a:moveTo>
                  <a:lnTo>
                    <a:pt x="227" y="0"/>
                  </a:lnTo>
                  <a:lnTo>
                    <a:pt x="200" y="13"/>
                  </a:lnTo>
                  <a:lnTo>
                    <a:pt x="159" y="13"/>
                  </a:lnTo>
                  <a:lnTo>
                    <a:pt x="159" y="27"/>
                  </a:lnTo>
                  <a:lnTo>
                    <a:pt x="146" y="27"/>
                  </a:lnTo>
                  <a:lnTo>
                    <a:pt x="106" y="40"/>
                  </a:lnTo>
                  <a:lnTo>
                    <a:pt x="92" y="67"/>
                  </a:lnTo>
                  <a:lnTo>
                    <a:pt x="79" y="67"/>
                  </a:lnTo>
                  <a:lnTo>
                    <a:pt x="67" y="53"/>
                  </a:lnTo>
                  <a:lnTo>
                    <a:pt x="40" y="67"/>
                  </a:lnTo>
                  <a:lnTo>
                    <a:pt x="13" y="78"/>
                  </a:lnTo>
                  <a:lnTo>
                    <a:pt x="13" y="92"/>
                  </a:lnTo>
                  <a:lnTo>
                    <a:pt x="27" y="119"/>
                  </a:lnTo>
                  <a:lnTo>
                    <a:pt x="0" y="132"/>
                  </a:lnTo>
                  <a:lnTo>
                    <a:pt x="0" y="172"/>
                  </a:lnTo>
                  <a:lnTo>
                    <a:pt x="0" y="213"/>
                  </a:lnTo>
                  <a:lnTo>
                    <a:pt x="0" y="240"/>
                  </a:lnTo>
                  <a:lnTo>
                    <a:pt x="40" y="280"/>
                  </a:lnTo>
                  <a:lnTo>
                    <a:pt x="54" y="307"/>
                  </a:lnTo>
                  <a:lnTo>
                    <a:pt x="67" y="293"/>
                  </a:lnTo>
                  <a:lnTo>
                    <a:pt x="79" y="318"/>
                  </a:lnTo>
                  <a:lnTo>
                    <a:pt x="119" y="293"/>
                  </a:lnTo>
                  <a:lnTo>
                    <a:pt x="146" y="280"/>
                  </a:lnTo>
                  <a:lnTo>
                    <a:pt x="148" y="280"/>
                  </a:lnTo>
                  <a:lnTo>
                    <a:pt x="152" y="280"/>
                  </a:lnTo>
                  <a:lnTo>
                    <a:pt x="155" y="280"/>
                  </a:lnTo>
                  <a:lnTo>
                    <a:pt x="159" y="280"/>
                  </a:lnTo>
                  <a:lnTo>
                    <a:pt x="163" y="280"/>
                  </a:lnTo>
                  <a:lnTo>
                    <a:pt x="173" y="280"/>
                  </a:lnTo>
                  <a:lnTo>
                    <a:pt x="179" y="278"/>
                  </a:lnTo>
                  <a:lnTo>
                    <a:pt x="180" y="276"/>
                  </a:lnTo>
                  <a:lnTo>
                    <a:pt x="184" y="274"/>
                  </a:lnTo>
                  <a:lnTo>
                    <a:pt x="184" y="272"/>
                  </a:lnTo>
                  <a:lnTo>
                    <a:pt x="186" y="270"/>
                  </a:lnTo>
                  <a:lnTo>
                    <a:pt x="186" y="268"/>
                  </a:lnTo>
                  <a:lnTo>
                    <a:pt x="186" y="266"/>
                  </a:lnTo>
                  <a:lnTo>
                    <a:pt x="213" y="226"/>
                  </a:lnTo>
                  <a:lnTo>
                    <a:pt x="253" y="213"/>
                  </a:lnTo>
                  <a:lnTo>
                    <a:pt x="280" y="226"/>
                  </a:lnTo>
                  <a:lnTo>
                    <a:pt x="294" y="199"/>
                  </a:lnTo>
                  <a:lnTo>
                    <a:pt x="321" y="213"/>
                  </a:lnTo>
                  <a:lnTo>
                    <a:pt x="321" y="172"/>
                  </a:lnTo>
                  <a:lnTo>
                    <a:pt x="334" y="159"/>
                  </a:lnTo>
                  <a:lnTo>
                    <a:pt x="347" y="159"/>
                  </a:lnTo>
                  <a:lnTo>
                    <a:pt x="347" y="146"/>
                  </a:lnTo>
                  <a:lnTo>
                    <a:pt x="347" y="92"/>
                  </a:lnTo>
                  <a:lnTo>
                    <a:pt x="321" y="92"/>
                  </a:lnTo>
                  <a:lnTo>
                    <a:pt x="321" y="67"/>
                  </a:lnTo>
                  <a:lnTo>
                    <a:pt x="294" y="40"/>
                  </a:lnTo>
                  <a:lnTo>
                    <a:pt x="267" y="40"/>
                  </a:lnTo>
                  <a:lnTo>
                    <a:pt x="227"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87" name="Freeform 177">
              <a:extLst>
                <a:ext uri="{FF2B5EF4-FFF2-40B4-BE49-F238E27FC236}">
                  <a16:creationId xmlns:a16="http://schemas.microsoft.com/office/drawing/2014/main" id="{1B70A6AF-CD3E-DD4D-86E8-7D21299A535A}"/>
                </a:ext>
              </a:extLst>
            </p:cNvPr>
            <p:cNvSpPr>
              <a:spLocks/>
            </p:cNvSpPr>
            <p:nvPr/>
          </p:nvSpPr>
          <p:spPr bwMode="gray">
            <a:xfrm>
              <a:off x="3610" y="4052"/>
              <a:ext cx="219" cy="69"/>
            </a:xfrm>
            <a:custGeom>
              <a:avLst/>
              <a:gdLst>
                <a:gd name="T0" fmla="*/ 7 w 440"/>
                <a:gd name="T1" fmla="*/ 6 h 134"/>
                <a:gd name="T2" fmla="*/ 0 w 440"/>
                <a:gd name="T3" fmla="*/ 13 h 134"/>
                <a:gd name="T4" fmla="*/ 7 w 440"/>
                <a:gd name="T5" fmla="*/ 27 h 134"/>
                <a:gd name="T6" fmla="*/ 24 w 440"/>
                <a:gd name="T7" fmla="*/ 23 h 134"/>
                <a:gd name="T8" fmla="*/ 37 w 440"/>
                <a:gd name="T9" fmla="*/ 20 h 134"/>
                <a:gd name="T10" fmla="*/ 50 w 440"/>
                <a:gd name="T11" fmla="*/ 23 h 134"/>
                <a:gd name="T12" fmla="*/ 54 w 440"/>
                <a:gd name="T13" fmla="*/ 34 h 134"/>
                <a:gd name="T14" fmla="*/ 63 w 440"/>
                <a:gd name="T15" fmla="*/ 30 h 134"/>
                <a:gd name="T16" fmla="*/ 70 w 440"/>
                <a:gd name="T17" fmla="*/ 27 h 134"/>
                <a:gd name="T18" fmla="*/ 84 w 440"/>
                <a:gd name="T19" fmla="*/ 20 h 134"/>
                <a:gd name="T20" fmla="*/ 91 w 440"/>
                <a:gd name="T21" fmla="*/ 20 h 134"/>
                <a:gd name="T22" fmla="*/ 97 w 440"/>
                <a:gd name="T23" fmla="*/ 17 h 134"/>
                <a:gd name="T24" fmla="*/ 107 w 440"/>
                <a:gd name="T25" fmla="*/ 17 h 134"/>
                <a:gd name="T26" fmla="*/ 110 w 440"/>
                <a:gd name="T27" fmla="*/ 6 h 134"/>
                <a:gd name="T28" fmla="*/ 110 w 440"/>
                <a:gd name="T29" fmla="*/ 0 h 134"/>
                <a:gd name="T30" fmla="*/ 104 w 440"/>
                <a:gd name="T31" fmla="*/ 6 h 134"/>
                <a:gd name="T32" fmla="*/ 97 w 440"/>
                <a:gd name="T33" fmla="*/ 6 h 134"/>
                <a:gd name="T34" fmla="*/ 94 w 440"/>
                <a:gd name="T35" fmla="*/ 10 h 134"/>
                <a:gd name="T36" fmla="*/ 87 w 440"/>
                <a:gd name="T37" fmla="*/ 13 h 134"/>
                <a:gd name="T38" fmla="*/ 84 w 440"/>
                <a:gd name="T39" fmla="*/ 3 h 134"/>
                <a:gd name="T40" fmla="*/ 77 w 440"/>
                <a:gd name="T41" fmla="*/ 6 h 134"/>
                <a:gd name="T42" fmla="*/ 63 w 440"/>
                <a:gd name="T43" fmla="*/ 6 h 134"/>
                <a:gd name="T44" fmla="*/ 60 w 440"/>
                <a:gd name="T45" fmla="*/ 10 h 134"/>
                <a:gd name="T46" fmla="*/ 56 w 440"/>
                <a:gd name="T47" fmla="*/ 6 h 134"/>
                <a:gd name="T48" fmla="*/ 44 w 440"/>
                <a:gd name="T49" fmla="*/ 6 h 134"/>
                <a:gd name="T50" fmla="*/ 40 w 440"/>
                <a:gd name="T51" fmla="*/ 10 h 134"/>
                <a:gd name="T52" fmla="*/ 34 w 440"/>
                <a:gd name="T53" fmla="*/ 13 h 134"/>
                <a:gd name="T54" fmla="*/ 30 w 440"/>
                <a:gd name="T55" fmla="*/ 17 h 134"/>
                <a:gd name="T56" fmla="*/ 30 w 440"/>
                <a:gd name="T57" fmla="*/ 10 h 134"/>
                <a:gd name="T58" fmla="*/ 24 w 440"/>
                <a:gd name="T59" fmla="*/ 10 h 134"/>
                <a:gd name="T60" fmla="*/ 24 w 440"/>
                <a:gd name="T61" fmla="*/ 3 h 134"/>
                <a:gd name="T62" fmla="*/ 21 w 440"/>
                <a:gd name="T63" fmla="*/ 6 h 134"/>
                <a:gd name="T64" fmla="*/ 14 w 440"/>
                <a:gd name="T65" fmla="*/ 13 h 134"/>
                <a:gd name="T66" fmla="*/ 7 w 440"/>
                <a:gd name="T67" fmla="*/ 10 h 134"/>
                <a:gd name="T68" fmla="*/ 7 w 440"/>
                <a:gd name="T69" fmla="*/ 6 h 1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0"/>
                <a:gd name="T106" fmla="*/ 0 h 134"/>
                <a:gd name="T107" fmla="*/ 440 w 440"/>
                <a:gd name="T108" fmla="*/ 134 h 1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0" h="134">
                  <a:moveTo>
                    <a:pt x="27" y="27"/>
                  </a:moveTo>
                  <a:lnTo>
                    <a:pt x="0" y="54"/>
                  </a:lnTo>
                  <a:lnTo>
                    <a:pt x="27" y="108"/>
                  </a:lnTo>
                  <a:lnTo>
                    <a:pt x="94" y="94"/>
                  </a:lnTo>
                  <a:lnTo>
                    <a:pt x="148" y="81"/>
                  </a:lnTo>
                  <a:lnTo>
                    <a:pt x="200" y="94"/>
                  </a:lnTo>
                  <a:lnTo>
                    <a:pt x="213" y="134"/>
                  </a:lnTo>
                  <a:lnTo>
                    <a:pt x="254" y="121"/>
                  </a:lnTo>
                  <a:lnTo>
                    <a:pt x="280" y="108"/>
                  </a:lnTo>
                  <a:lnTo>
                    <a:pt x="334" y="81"/>
                  </a:lnTo>
                  <a:lnTo>
                    <a:pt x="361" y="81"/>
                  </a:lnTo>
                  <a:lnTo>
                    <a:pt x="388" y="67"/>
                  </a:lnTo>
                  <a:lnTo>
                    <a:pt x="426" y="67"/>
                  </a:lnTo>
                  <a:lnTo>
                    <a:pt x="440" y="27"/>
                  </a:lnTo>
                  <a:lnTo>
                    <a:pt x="440" y="0"/>
                  </a:lnTo>
                  <a:lnTo>
                    <a:pt x="413" y="27"/>
                  </a:lnTo>
                  <a:lnTo>
                    <a:pt x="388" y="27"/>
                  </a:lnTo>
                  <a:lnTo>
                    <a:pt x="374" y="40"/>
                  </a:lnTo>
                  <a:lnTo>
                    <a:pt x="348" y="54"/>
                  </a:lnTo>
                  <a:lnTo>
                    <a:pt x="334" y="13"/>
                  </a:lnTo>
                  <a:lnTo>
                    <a:pt x="307" y="27"/>
                  </a:lnTo>
                  <a:lnTo>
                    <a:pt x="254" y="27"/>
                  </a:lnTo>
                  <a:lnTo>
                    <a:pt x="240" y="40"/>
                  </a:lnTo>
                  <a:lnTo>
                    <a:pt x="227" y="27"/>
                  </a:lnTo>
                  <a:lnTo>
                    <a:pt x="173" y="27"/>
                  </a:lnTo>
                  <a:lnTo>
                    <a:pt x="159" y="40"/>
                  </a:lnTo>
                  <a:lnTo>
                    <a:pt x="135" y="54"/>
                  </a:lnTo>
                  <a:lnTo>
                    <a:pt x="121" y="67"/>
                  </a:lnTo>
                  <a:lnTo>
                    <a:pt x="121" y="40"/>
                  </a:lnTo>
                  <a:lnTo>
                    <a:pt x="94" y="40"/>
                  </a:lnTo>
                  <a:lnTo>
                    <a:pt x="94" y="13"/>
                  </a:lnTo>
                  <a:lnTo>
                    <a:pt x="81" y="27"/>
                  </a:lnTo>
                  <a:lnTo>
                    <a:pt x="54" y="54"/>
                  </a:lnTo>
                  <a:lnTo>
                    <a:pt x="27" y="40"/>
                  </a:lnTo>
                  <a:lnTo>
                    <a:pt x="27" y="27"/>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88" name="Freeform 178">
              <a:extLst>
                <a:ext uri="{FF2B5EF4-FFF2-40B4-BE49-F238E27FC236}">
                  <a16:creationId xmlns:a16="http://schemas.microsoft.com/office/drawing/2014/main" id="{5BC6336F-6DD0-C54B-B821-AB6D5507DC80}"/>
                </a:ext>
              </a:extLst>
            </p:cNvPr>
            <p:cNvSpPr>
              <a:spLocks/>
            </p:cNvSpPr>
            <p:nvPr/>
          </p:nvSpPr>
          <p:spPr bwMode="gray">
            <a:xfrm>
              <a:off x="3916" y="3912"/>
              <a:ext cx="28" cy="54"/>
            </a:xfrm>
            <a:custGeom>
              <a:avLst/>
              <a:gdLst>
                <a:gd name="T0" fmla="*/ 14 w 54"/>
                <a:gd name="T1" fmla="*/ 0 h 105"/>
                <a:gd name="T2" fmla="*/ 3 w 54"/>
                <a:gd name="T3" fmla="*/ 7 h 105"/>
                <a:gd name="T4" fmla="*/ 0 w 54"/>
                <a:gd name="T5" fmla="*/ 17 h 105"/>
                <a:gd name="T6" fmla="*/ 7 w 54"/>
                <a:gd name="T7" fmla="*/ 27 h 105"/>
                <a:gd name="T8" fmla="*/ 11 w 54"/>
                <a:gd name="T9" fmla="*/ 20 h 105"/>
                <a:gd name="T10" fmla="*/ 14 w 54"/>
                <a:gd name="T11" fmla="*/ 7 h 105"/>
                <a:gd name="T12" fmla="*/ 14 w 54"/>
                <a:gd name="T13" fmla="*/ 0 h 105"/>
                <a:gd name="T14" fmla="*/ 0 60000 65536"/>
                <a:gd name="T15" fmla="*/ 0 60000 65536"/>
                <a:gd name="T16" fmla="*/ 0 60000 65536"/>
                <a:gd name="T17" fmla="*/ 0 60000 65536"/>
                <a:gd name="T18" fmla="*/ 0 60000 65536"/>
                <a:gd name="T19" fmla="*/ 0 60000 65536"/>
                <a:gd name="T20" fmla="*/ 0 60000 65536"/>
                <a:gd name="T21" fmla="*/ 0 w 54"/>
                <a:gd name="T22" fmla="*/ 0 h 105"/>
                <a:gd name="T23" fmla="*/ 54 w 54"/>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05">
                  <a:moveTo>
                    <a:pt x="54" y="0"/>
                  </a:moveTo>
                  <a:lnTo>
                    <a:pt x="14" y="27"/>
                  </a:lnTo>
                  <a:lnTo>
                    <a:pt x="0" y="67"/>
                  </a:lnTo>
                  <a:lnTo>
                    <a:pt x="27" y="105"/>
                  </a:lnTo>
                  <a:lnTo>
                    <a:pt x="41" y="80"/>
                  </a:lnTo>
                  <a:lnTo>
                    <a:pt x="54" y="27"/>
                  </a:lnTo>
                  <a:lnTo>
                    <a:pt x="54"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89" name="Freeform 179">
              <a:extLst>
                <a:ext uri="{FF2B5EF4-FFF2-40B4-BE49-F238E27FC236}">
                  <a16:creationId xmlns:a16="http://schemas.microsoft.com/office/drawing/2014/main" id="{8C750F21-357B-9D40-8017-884449F06386}"/>
                </a:ext>
              </a:extLst>
            </p:cNvPr>
            <p:cNvSpPr>
              <a:spLocks/>
            </p:cNvSpPr>
            <p:nvPr/>
          </p:nvSpPr>
          <p:spPr bwMode="gray">
            <a:xfrm>
              <a:off x="4293" y="3838"/>
              <a:ext cx="154" cy="134"/>
            </a:xfrm>
            <a:custGeom>
              <a:avLst/>
              <a:gdLst>
                <a:gd name="T0" fmla="*/ 77 w 307"/>
                <a:gd name="T1" fmla="*/ 0 h 269"/>
                <a:gd name="T2" fmla="*/ 70 w 307"/>
                <a:gd name="T3" fmla="*/ 0 h 269"/>
                <a:gd name="T4" fmla="*/ 64 w 307"/>
                <a:gd name="T5" fmla="*/ 13 h 269"/>
                <a:gd name="T6" fmla="*/ 64 w 307"/>
                <a:gd name="T7" fmla="*/ 13 h 269"/>
                <a:gd name="T8" fmla="*/ 63 w 307"/>
                <a:gd name="T9" fmla="*/ 13 h 269"/>
                <a:gd name="T10" fmla="*/ 63 w 307"/>
                <a:gd name="T11" fmla="*/ 14 h 269"/>
                <a:gd name="T12" fmla="*/ 62 w 307"/>
                <a:gd name="T13" fmla="*/ 14 h 269"/>
                <a:gd name="T14" fmla="*/ 60 w 307"/>
                <a:gd name="T15" fmla="*/ 15 h 269"/>
                <a:gd name="T16" fmla="*/ 59 w 307"/>
                <a:gd name="T17" fmla="*/ 16 h 269"/>
                <a:gd name="T18" fmla="*/ 58 w 307"/>
                <a:gd name="T19" fmla="*/ 17 h 269"/>
                <a:gd name="T20" fmla="*/ 57 w 307"/>
                <a:gd name="T21" fmla="*/ 18 h 269"/>
                <a:gd name="T22" fmla="*/ 57 w 307"/>
                <a:gd name="T23" fmla="*/ 19 h 269"/>
                <a:gd name="T24" fmla="*/ 57 w 307"/>
                <a:gd name="T25" fmla="*/ 20 h 269"/>
                <a:gd name="T26" fmla="*/ 57 w 307"/>
                <a:gd name="T27" fmla="*/ 20 h 269"/>
                <a:gd name="T28" fmla="*/ 57 w 307"/>
                <a:gd name="T29" fmla="*/ 20 h 269"/>
                <a:gd name="T30" fmla="*/ 56 w 307"/>
                <a:gd name="T31" fmla="*/ 21 h 269"/>
                <a:gd name="T32" fmla="*/ 56 w 307"/>
                <a:gd name="T33" fmla="*/ 21 h 269"/>
                <a:gd name="T34" fmla="*/ 55 w 307"/>
                <a:gd name="T35" fmla="*/ 22 h 269"/>
                <a:gd name="T36" fmla="*/ 54 w 307"/>
                <a:gd name="T37" fmla="*/ 23 h 269"/>
                <a:gd name="T38" fmla="*/ 54 w 307"/>
                <a:gd name="T39" fmla="*/ 23 h 269"/>
                <a:gd name="T40" fmla="*/ 54 w 307"/>
                <a:gd name="T41" fmla="*/ 23 h 269"/>
                <a:gd name="T42" fmla="*/ 44 w 307"/>
                <a:gd name="T43" fmla="*/ 27 h 269"/>
                <a:gd name="T44" fmla="*/ 30 w 307"/>
                <a:gd name="T45" fmla="*/ 30 h 269"/>
                <a:gd name="T46" fmla="*/ 20 w 307"/>
                <a:gd name="T47" fmla="*/ 33 h 269"/>
                <a:gd name="T48" fmla="*/ 20 w 307"/>
                <a:gd name="T49" fmla="*/ 37 h 269"/>
                <a:gd name="T50" fmla="*/ 20 w 307"/>
                <a:gd name="T51" fmla="*/ 43 h 269"/>
                <a:gd name="T52" fmla="*/ 17 w 307"/>
                <a:gd name="T53" fmla="*/ 47 h 269"/>
                <a:gd name="T54" fmla="*/ 14 w 307"/>
                <a:gd name="T55" fmla="*/ 47 h 269"/>
                <a:gd name="T56" fmla="*/ 7 w 307"/>
                <a:gd name="T57" fmla="*/ 47 h 269"/>
                <a:gd name="T58" fmla="*/ 7 w 307"/>
                <a:gd name="T59" fmla="*/ 53 h 269"/>
                <a:gd name="T60" fmla="*/ 0 w 307"/>
                <a:gd name="T61" fmla="*/ 53 h 269"/>
                <a:gd name="T62" fmla="*/ 0 w 307"/>
                <a:gd name="T63" fmla="*/ 60 h 269"/>
                <a:gd name="T64" fmla="*/ 7 w 307"/>
                <a:gd name="T65" fmla="*/ 63 h 269"/>
                <a:gd name="T66" fmla="*/ 14 w 307"/>
                <a:gd name="T67" fmla="*/ 67 h 269"/>
                <a:gd name="T68" fmla="*/ 23 w 307"/>
                <a:gd name="T69" fmla="*/ 67 h 269"/>
                <a:gd name="T70" fmla="*/ 27 w 307"/>
                <a:gd name="T71" fmla="*/ 67 h 269"/>
                <a:gd name="T72" fmla="*/ 30 w 307"/>
                <a:gd name="T73" fmla="*/ 67 h 269"/>
                <a:gd name="T74" fmla="*/ 33 w 307"/>
                <a:gd name="T75" fmla="*/ 67 h 269"/>
                <a:gd name="T76" fmla="*/ 37 w 307"/>
                <a:gd name="T77" fmla="*/ 67 h 269"/>
                <a:gd name="T78" fmla="*/ 37 w 307"/>
                <a:gd name="T79" fmla="*/ 63 h 269"/>
                <a:gd name="T80" fmla="*/ 37 w 307"/>
                <a:gd name="T81" fmla="*/ 60 h 269"/>
                <a:gd name="T82" fmla="*/ 44 w 307"/>
                <a:gd name="T83" fmla="*/ 60 h 269"/>
                <a:gd name="T84" fmla="*/ 44 w 307"/>
                <a:gd name="T85" fmla="*/ 57 h 269"/>
                <a:gd name="T86" fmla="*/ 47 w 307"/>
                <a:gd name="T87" fmla="*/ 57 h 269"/>
                <a:gd name="T88" fmla="*/ 50 w 307"/>
                <a:gd name="T89" fmla="*/ 53 h 269"/>
                <a:gd name="T90" fmla="*/ 50 w 307"/>
                <a:gd name="T91" fmla="*/ 50 h 269"/>
                <a:gd name="T92" fmla="*/ 54 w 307"/>
                <a:gd name="T93" fmla="*/ 50 h 269"/>
                <a:gd name="T94" fmla="*/ 57 w 307"/>
                <a:gd name="T95" fmla="*/ 40 h 269"/>
                <a:gd name="T96" fmla="*/ 64 w 307"/>
                <a:gd name="T97" fmla="*/ 40 h 269"/>
                <a:gd name="T98" fmla="*/ 64 w 307"/>
                <a:gd name="T99" fmla="*/ 37 h 269"/>
                <a:gd name="T100" fmla="*/ 70 w 307"/>
                <a:gd name="T101" fmla="*/ 37 h 269"/>
                <a:gd name="T102" fmla="*/ 64 w 307"/>
                <a:gd name="T103" fmla="*/ 30 h 269"/>
                <a:gd name="T104" fmla="*/ 60 w 307"/>
                <a:gd name="T105" fmla="*/ 30 h 269"/>
                <a:gd name="T106" fmla="*/ 57 w 307"/>
                <a:gd name="T107" fmla="*/ 27 h 269"/>
                <a:gd name="T108" fmla="*/ 57 w 307"/>
                <a:gd name="T109" fmla="*/ 23 h 269"/>
                <a:gd name="T110" fmla="*/ 60 w 307"/>
                <a:gd name="T111" fmla="*/ 20 h 269"/>
                <a:gd name="T112" fmla="*/ 64 w 307"/>
                <a:gd name="T113" fmla="*/ 16 h 269"/>
                <a:gd name="T114" fmla="*/ 67 w 307"/>
                <a:gd name="T115" fmla="*/ 13 h 269"/>
                <a:gd name="T116" fmla="*/ 70 w 307"/>
                <a:gd name="T117" fmla="*/ 6 h 269"/>
                <a:gd name="T118" fmla="*/ 70 w 307"/>
                <a:gd name="T119" fmla="*/ 3 h 269"/>
                <a:gd name="T120" fmla="*/ 77 w 307"/>
                <a:gd name="T121" fmla="*/ 0 h 2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
                <a:gd name="T184" fmla="*/ 0 h 269"/>
                <a:gd name="T185" fmla="*/ 307 w 307"/>
                <a:gd name="T186" fmla="*/ 269 h 2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 h="269">
                  <a:moveTo>
                    <a:pt x="307" y="0"/>
                  </a:moveTo>
                  <a:lnTo>
                    <a:pt x="280" y="0"/>
                  </a:lnTo>
                  <a:lnTo>
                    <a:pt x="253" y="54"/>
                  </a:lnTo>
                  <a:lnTo>
                    <a:pt x="251" y="54"/>
                  </a:lnTo>
                  <a:lnTo>
                    <a:pt x="250" y="56"/>
                  </a:lnTo>
                  <a:lnTo>
                    <a:pt x="246" y="58"/>
                  </a:lnTo>
                  <a:lnTo>
                    <a:pt x="240" y="61"/>
                  </a:lnTo>
                  <a:lnTo>
                    <a:pt x="234" y="65"/>
                  </a:lnTo>
                  <a:lnTo>
                    <a:pt x="230" y="71"/>
                  </a:lnTo>
                  <a:lnTo>
                    <a:pt x="228" y="75"/>
                  </a:lnTo>
                  <a:lnTo>
                    <a:pt x="226" y="77"/>
                  </a:lnTo>
                  <a:lnTo>
                    <a:pt x="226" y="81"/>
                  </a:lnTo>
                  <a:lnTo>
                    <a:pt x="225" y="83"/>
                  </a:lnTo>
                  <a:lnTo>
                    <a:pt x="223" y="85"/>
                  </a:lnTo>
                  <a:lnTo>
                    <a:pt x="221" y="86"/>
                  </a:lnTo>
                  <a:lnTo>
                    <a:pt x="217" y="90"/>
                  </a:lnTo>
                  <a:lnTo>
                    <a:pt x="215" y="92"/>
                  </a:lnTo>
                  <a:lnTo>
                    <a:pt x="213" y="92"/>
                  </a:lnTo>
                  <a:lnTo>
                    <a:pt x="213" y="94"/>
                  </a:lnTo>
                  <a:lnTo>
                    <a:pt x="173" y="108"/>
                  </a:lnTo>
                  <a:lnTo>
                    <a:pt x="119" y="121"/>
                  </a:lnTo>
                  <a:lnTo>
                    <a:pt x="79" y="134"/>
                  </a:lnTo>
                  <a:lnTo>
                    <a:pt x="79" y="148"/>
                  </a:lnTo>
                  <a:lnTo>
                    <a:pt x="79" y="175"/>
                  </a:lnTo>
                  <a:lnTo>
                    <a:pt x="65" y="188"/>
                  </a:lnTo>
                  <a:lnTo>
                    <a:pt x="54" y="188"/>
                  </a:lnTo>
                  <a:lnTo>
                    <a:pt x="27" y="188"/>
                  </a:lnTo>
                  <a:lnTo>
                    <a:pt x="27" y="215"/>
                  </a:lnTo>
                  <a:lnTo>
                    <a:pt x="0" y="215"/>
                  </a:lnTo>
                  <a:lnTo>
                    <a:pt x="0" y="242"/>
                  </a:lnTo>
                  <a:lnTo>
                    <a:pt x="27" y="255"/>
                  </a:lnTo>
                  <a:lnTo>
                    <a:pt x="54" y="269"/>
                  </a:lnTo>
                  <a:lnTo>
                    <a:pt x="92" y="269"/>
                  </a:lnTo>
                  <a:lnTo>
                    <a:pt x="106" y="269"/>
                  </a:lnTo>
                  <a:lnTo>
                    <a:pt x="119" y="269"/>
                  </a:lnTo>
                  <a:lnTo>
                    <a:pt x="132" y="269"/>
                  </a:lnTo>
                  <a:lnTo>
                    <a:pt x="146" y="269"/>
                  </a:lnTo>
                  <a:lnTo>
                    <a:pt x="146" y="255"/>
                  </a:lnTo>
                  <a:lnTo>
                    <a:pt x="146" y="242"/>
                  </a:lnTo>
                  <a:lnTo>
                    <a:pt x="173" y="242"/>
                  </a:lnTo>
                  <a:lnTo>
                    <a:pt x="173" y="228"/>
                  </a:lnTo>
                  <a:lnTo>
                    <a:pt x="186" y="228"/>
                  </a:lnTo>
                  <a:lnTo>
                    <a:pt x="200" y="215"/>
                  </a:lnTo>
                  <a:lnTo>
                    <a:pt x="200" y="202"/>
                  </a:lnTo>
                  <a:lnTo>
                    <a:pt x="213" y="202"/>
                  </a:lnTo>
                  <a:lnTo>
                    <a:pt x="226" y="161"/>
                  </a:lnTo>
                  <a:lnTo>
                    <a:pt x="253" y="161"/>
                  </a:lnTo>
                  <a:lnTo>
                    <a:pt x="253" y="148"/>
                  </a:lnTo>
                  <a:lnTo>
                    <a:pt x="280" y="148"/>
                  </a:lnTo>
                  <a:lnTo>
                    <a:pt x="253" y="121"/>
                  </a:lnTo>
                  <a:lnTo>
                    <a:pt x="240" y="121"/>
                  </a:lnTo>
                  <a:lnTo>
                    <a:pt x="226" y="108"/>
                  </a:lnTo>
                  <a:lnTo>
                    <a:pt x="226" y="94"/>
                  </a:lnTo>
                  <a:lnTo>
                    <a:pt x="240" y="81"/>
                  </a:lnTo>
                  <a:lnTo>
                    <a:pt x="253" y="67"/>
                  </a:lnTo>
                  <a:lnTo>
                    <a:pt x="267" y="54"/>
                  </a:lnTo>
                  <a:lnTo>
                    <a:pt x="280" y="27"/>
                  </a:lnTo>
                  <a:lnTo>
                    <a:pt x="280" y="14"/>
                  </a:lnTo>
                  <a:lnTo>
                    <a:pt x="307"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90" name="Freeform 180">
              <a:extLst>
                <a:ext uri="{FF2B5EF4-FFF2-40B4-BE49-F238E27FC236}">
                  <a16:creationId xmlns:a16="http://schemas.microsoft.com/office/drawing/2014/main" id="{C91B3F45-5BE5-C34F-B8F3-BA354F6654A2}"/>
                </a:ext>
              </a:extLst>
            </p:cNvPr>
            <p:cNvSpPr>
              <a:spLocks/>
            </p:cNvSpPr>
            <p:nvPr/>
          </p:nvSpPr>
          <p:spPr bwMode="gray">
            <a:xfrm>
              <a:off x="3208" y="2842"/>
              <a:ext cx="629" cy="462"/>
            </a:xfrm>
            <a:custGeom>
              <a:avLst/>
              <a:gdLst>
                <a:gd name="T0" fmla="*/ 7 w 1255"/>
                <a:gd name="T1" fmla="*/ 148 h 923"/>
                <a:gd name="T2" fmla="*/ 20 w 1255"/>
                <a:gd name="T3" fmla="*/ 151 h 923"/>
                <a:gd name="T4" fmla="*/ 24 w 1255"/>
                <a:gd name="T5" fmla="*/ 161 h 923"/>
                <a:gd name="T6" fmla="*/ 34 w 1255"/>
                <a:gd name="T7" fmla="*/ 171 h 923"/>
                <a:gd name="T8" fmla="*/ 44 w 1255"/>
                <a:gd name="T9" fmla="*/ 184 h 923"/>
                <a:gd name="T10" fmla="*/ 44 w 1255"/>
                <a:gd name="T11" fmla="*/ 191 h 923"/>
                <a:gd name="T12" fmla="*/ 54 w 1255"/>
                <a:gd name="T13" fmla="*/ 194 h 923"/>
                <a:gd name="T14" fmla="*/ 67 w 1255"/>
                <a:gd name="T15" fmla="*/ 201 h 923"/>
                <a:gd name="T16" fmla="*/ 77 w 1255"/>
                <a:gd name="T17" fmla="*/ 198 h 923"/>
                <a:gd name="T18" fmla="*/ 80 w 1255"/>
                <a:gd name="T19" fmla="*/ 194 h 923"/>
                <a:gd name="T20" fmla="*/ 94 w 1255"/>
                <a:gd name="T21" fmla="*/ 198 h 923"/>
                <a:gd name="T22" fmla="*/ 84 w 1255"/>
                <a:gd name="T23" fmla="*/ 208 h 923"/>
                <a:gd name="T24" fmla="*/ 94 w 1255"/>
                <a:gd name="T25" fmla="*/ 211 h 923"/>
                <a:gd name="T26" fmla="*/ 94 w 1255"/>
                <a:gd name="T27" fmla="*/ 218 h 923"/>
                <a:gd name="T28" fmla="*/ 107 w 1255"/>
                <a:gd name="T29" fmla="*/ 224 h 923"/>
                <a:gd name="T30" fmla="*/ 111 w 1255"/>
                <a:gd name="T31" fmla="*/ 231 h 923"/>
                <a:gd name="T32" fmla="*/ 141 w 1255"/>
                <a:gd name="T33" fmla="*/ 228 h 923"/>
                <a:gd name="T34" fmla="*/ 161 w 1255"/>
                <a:gd name="T35" fmla="*/ 224 h 923"/>
                <a:gd name="T36" fmla="*/ 174 w 1255"/>
                <a:gd name="T37" fmla="*/ 221 h 923"/>
                <a:gd name="T38" fmla="*/ 198 w 1255"/>
                <a:gd name="T39" fmla="*/ 221 h 923"/>
                <a:gd name="T40" fmla="*/ 208 w 1255"/>
                <a:gd name="T41" fmla="*/ 204 h 923"/>
                <a:gd name="T42" fmla="*/ 231 w 1255"/>
                <a:gd name="T43" fmla="*/ 191 h 923"/>
                <a:gd name="T44" fmla="*/ 254 w 1255"/>
                <a:gd name="T45" fmla="*/ 191 h 923"/>
                <a:gd name="T46" fmla="*/ 264 w 1255"/>
                <a:gd name="T47" fmla="*/ 191 h 923"/>
                <a:gd name="T48" fmla="*/ 271 w 1255"/>
                <a:gd name="T49" fmla="*/ 194 h 923"/>
                <a:gd name="T50" fmla="*/ 291 w 1255"/>
                <a:gd name="T51" fmla="*/ 184 h 923"/>
                <a:gd name="T52" fmla="*/ 288 w 1255"/>
                <a:gd name="T53" fmla="*/ 161 h 923"/>
                <a:gd name="T54" fmla="*/ 288 w 1255"/>
                <a:gd name="T55" fmla="*/ 131 h 923"/>
                <a:gd name="T56" fmla="*/ 298 w 1255"/>
                <a:gd name="T57" fmla="*/ 138 h 923"/>
                <a:gd name="T58" fmla="*/ 311 w 1255"/>
                <a:gd name="T59" fmla="*/ 114 h 923"/>
                <a:gd name="T60" fmla="*/ 308 w 1255"/>
                <a:gd name="T61" fmla="*/ 107 h 923"/>
                <a:gd name="T62" fmla="*/ 291 w 1255"/>
                <a:gd name="T63" fmla="*/ 117 h 923"/>
                <a:gd name="T64" fmla="*/ 284 w 1255"/>
                <a:gd name="T65" fmla="*/ 124 h 923"/>
                <a:gd name="T66" fmla="*/ 261 w 1255"/>
                <a:gd name="T67" fmla="*/ 117 h 923"/>
                <a:gd name="T68" fmla="*/ 258 w 1255"/>
                <a:gd name="T69" fmla="*/ 104 h 923"/>
                <a:gd name="T70" fmla="*/ 247 w 1255"/>
                <a:gd name="T71" fmla="*/ 74 h 923"/>
                <a:gd name="T72" fmla="*/ 244 w 1255"/>
                <a:gd name="T73" fmla="*/ 61 h 923"/>
                <a:gd name="T74" fmla="*/ 231 w 1255"/>
                <a:gd name="T75" fmla="*/ 47 h 923"/>
                <a:gd name="T76" fmla="*/ 208 w 1255"/>
                <a:gd name="T77" fmla="*/ 24 h 923"/>
                <a:gd name="T78" fmla="*/ 191 w 1255"/>
                <a:gd name="T79" fmla="*/ 0 h 923"/>
                <a:gd name="T80" fmla="*/ 171 w 1255"/>
                <a:gd name="T81" fmla="*/ 10 h 923"/>
                <a:gd name="T82" fmla="*/ 154 w 1255"/>
                <a:gd name="T83" fmla="*/ 24 h 923"/>
                <a:gd name="T84" fmla="*/ 134 w 1255"/>
                <a:gd name="T85" fmla="*/ 37 h 923"/>
                <a:gd name="T86" fmla="*/ 124 w 1255"/>
                <a:gd name="T87" fmla="*/ 34 h 923"/>
                <a:gd name="T88" fmla="*/ 107 w 1255"/>
                <a:gd name="T89" fmla="*/ 34 h 923"/>
                <a:gd name="T90" fmla="*/ 77 w 1255"/>
                <a:gd name="T91" fmla="*/ 34 h 923"/>
                <a:gd name="T92" fmla="*/ 70 w 1255"/>
                <a:gd name="T93" fmla="*/ 37 h 923"/>
                <a:gd name="T94" fmla="*/ 57 w 1255"/>
                <a:gd name="T95" fmla="*/ 51 h 923"/>
                <a:gd name="T96" fmla="*/ 44 w 1255"/>
                <a:gd name="T97" fmla="*/ 74 h 923"/>
                <a:gd name="T98" fmla="*/ 34 w 1255"/>
                <a:gd name="T99" fmla="*/ 104 h 923"/>
                <a:gd name="T100" fmla="*/ 31 w 1255"/>
                <a:gd name="T101" fmla="*/ 121 h 923"/>
                <a:gd name="T102" fmla="*/ 17 w 1255"/>
                <a:gd name="T103" fmla="*/ 131 h 923"/>
                <a:gd name="T104" fmla="*/ 4 w 1255"/>
                <a:gd name="T105" fmla="*/ 134 h 9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55"/>
                <a:gd name="T160" fmla="*/ 0 h 923"/>
                <a:gd name="T161" fmla="*/ 1255 w 1255"/>
                <a:gd name="T162" fmla="*/ 923 h 9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55" h="923">
                  <a:moveTo>
                    <a:pt x="0" y="562"/>
                  </a:moveTo>
                  <a:lnTo>
                    <a:pt x="27" y="589"/>
                  </a:lnTo>
                  <a:lnTo>
                    <a:pt x="53" y="603"/>
                  </a:lnTo>
                  <a:lnTo>
                    <a:pt x="80" y="603"/>
                  </a:lnTo>
                  <a:lnTo>
                    <a:pt x="80" y="616"/>
                  </a:lnTo>
                  <a:lnTo>
                    <a:pt x="94" y="643"/>
                  </a:lnTo>
                  <a:lnTo>
                    <a:pt x="80" y="668"/>
                  </a:lnTo>
                  <a:lnTo>
                    <a:pt x="134" y="681"/>
                  </a:lnTo>
                  <a:lnTo>
                    <a:pt x="188" y="708"/>
                  </a:lnTo>
                  <a:lnTo>
                    <a:pt x="174" y="735"/>
                  </a:lnTo>
                  <a:lnTo>
                    <a:pt x="201" y="748"/>
                  </a:lnTo>
                  <a:lnTo>
                    <a:pt x="174" y="762"/>
                  </a:lnTo>
                  <a:lnTo>
                    <a:pt x="188" y="775"/>
                  </a:lnTo>
                  <a:lnTo>
                    <a:pt x="215" y="775"/>
                  </a:lnTo>
                  <a:lnTo>
                    <a:pt x="228" y="802"/>
                  </a:lnTo>
                  <a:lnTo>
                    <a:pt x="268" y="802"/>
                  </a:lnTo>
                  <a:lnTo>
                    <a:pt x="293" y="816"/>
                  </a:lnTo>
                  <a:lnTo>
                    <a:pt x="307" y="789"/>
                  </a:lnTo>
                  <a:lnTo>
                    <a:pt x="307" y="775"/>
                  </a:lnTo>
                  <a:lnTo>
                    <a:pt x="320" y="775"/>
                  </a:lnTo>
                  <a:lnTo>
                    <a:pt x="334" y="789"/>
                  </a:lnTo>
                  <a:lnTo>
                    <a:pt x="374" y="789"/>
                  </a:lnTo>
                  <a:lnTo>
                    <a:pt x="347" y="802"/>
                  </a:lnTo>
                  <a:lnTo>
                    <a:pt x="334" y="829"/>
                  </a:lnTo>
                  <a:lnTo>
                    <a:pt x="361" y="842"/>
                  </a:lnTo>
                  <a:lnTo>
                    <a:pt x="374" y="842"/>
                  </a:lnTo>
                  <a:lnTo>
                    <a:pt x="374" y="856"/>
                  </a:lnTo>
                  <a:lnTo>
                    <a:pt x="374" y="869"/>
                  </a:lnTo>
                  <a:lnTo>
                    <a:pt x="414" y="869"/>
                  </a:lnTo>
                  <a:lnTo>
                    <a:pt x="428" y="896"/>
                  </a:lnTo>
                  <a:lnTo>
                    <a:pt x="401" y="910"/>
                  </a:lnTo>
                  <a:lnTo>
                    <a:pt x="441" y="923"/>
                  </a:lnTo>
                  <a:lnTo>
                    <a:pt x="468" y="910"/>
                  </a:lnTo>
                  <a:lnTo>
                    <a:pt x="562" y="910"/>
                  </a:lnTo>
                  <a:lnTo>
                    <a:pt x="589" y="923"/>
                  </a:lnTo>
                  <a:lnTo>
                    <a:pt x="641" y="896"/>
                  </a:lnTo>
                  <a:lnTo>
                    <a:pt x="681" y="896"/>
                  </a:lnTo>
                  <a:lnTo>
                    <a:pt x="695" y="883"/>
                  </a:lnTo>
                  <a:lnTo>
                    <a:pt x="748" y="896"/>
                  </a:lnTo>
                  <a:lnTo>
                    <a:pt x="789" y="883"/>
                  </a:lnTo>
                  <a:lnTo>
                    <a:pt x="816" y="842"/>
                  </a:lnTo>
                  <a:lnTo>
                    <a:pt x="829" y="816"/>
                  </a:lnTo>
                  <a:lnTo>
                    <a:pt x="869" y="789"/>
                  </a:lnTo>
                  <a:lnTo>
                    <a:pt x="923" y="762"/>
                  </a:lnTo>
                  <a:lnTo>
                    <a:pt x="961" y="748"/>
                  </a:lnTo>
                  <a:lnTo>
                    <a:pt x="1015" y="762"/>
                  </a:lnTo>
                  <a:lnTo>
                    <a:pt x="1042" y="735"/>
                  </a:lnTo>
                  <a:lnTo>
                    <a:pt x="1056" y="762"/>
                  </a:lnTo>
                  <a:lnTo>
                    <a:pt x="1069" y="748"/>
                  </a:lnTo>
                  <a:lnTo>
                    <a:pt x="1082" y="775"/>
                  </a:lnTo>
                  <a:lnTo>
                    <a:pt x="1176" y="775"/>
                  </a:lnTo>
                  <a:lnTo>
                    <a:pt x="1163" y="735"/>
                  </a:lnTo>
                  <a:lnTo>
                    <a:pt x="1176" y="722"/>
                  </a:lnTo>
                  <a:lnTo>
                    <a:pt x="1150" y="643"/>
                  </a:lnTo>
                  <a:lnTo>
                    <a:pt x="1163" y="616"/>
                  </a:lnTo>
                  <a:lnTo>
                    <a:pt x="1150" y="522"/>
                  </a:lnTo>
                  <a:lnTo>
                    <a:pt x="1176" y="522"/>
                  </a:lnTo>
                  <a:lnTo>
                    <a:pt x="1190" y="549"/>
                  </a:lnTo>
                  <a:lnTo>
                    <a:pt x="1255" y="535"/>
                  </a:lnTo>
                  <a:lnTo>
                    <a:pt x="1244" y="455"/>
                  </a:lnTo>
                  <a:lnTo>
                    <a:pt x="1244" y="441"/>
                  </a:lnTo>
                  <a:lnTo>
                    <a:pt x="1230" y="428"/>
                  </a:lnTo>
                  <a:lnTo>
                    <a:pt x="1176" y="428"/>
                  </a:lnTo>
                  <a:lnTo>
                    <a:pt x="1163" y="468"/>
                  </a:lnTo>
                  <a:lnTo>
                    <a:pt x="1123" y="468"/>
                  </a:lnTo>
                  <a:lnTo>
                    <a:pt x="1136" y="495"/>
                  </a:lnTo>
                  <a:lnTo>
                    <a:pt x="1082" y="495"/>
                  </a:lnTo>
                  <a:lnTo>
                    <a:pt x="1042" y="468"/>
                  </a:lnTo>
                  <a:lnTo>
                    <a:pt x="1029" y="441"/>
                  </a:lnTo>
                  <a:lnTo>
                    <a:pt x="1029" y="415"/>
                  </a:lnTo>
                  <a:lnTo>
                    <a:pt x="1002" y="361"/>
                  </a:lnTo>
                  <a:lnTo>
                    <a:pt x="988" y="296"/>
                  </a:lnTo>
                  <a:lnTo>
                    <a:pt x="988" y="255"/>
                  </a:lnTo>
                  <a:lnTo>
                    <a:pt x="975" y="242"/>
                  </a:lnTo>
                  <a:lnTo>
                    <a:pt x="961" y="188"/>
                  </a:lnTo>
                  <a:lnTo>
                    <a:pt x="923" y="188"/>
                  </a:lnTo>
                  <a:lnTo>
                    <a:pt x="883" y="134"/>
                  </a:lnTo>
                  <a:lnTo>
                    <a:pt x="829" y="94"/>
                  </a:lnTo>
                  <a:lnTo>
                    <a:pt x="802" y="54"/>
                  </a:lnTo>
                  <a:lnTo>
                    <a:pt x="762" y="0"/>
                  </a:lnTo>
                  <a:lnTo>
                    <a:pt x="722" y="13"/>
                  </a:lnTo>
                  <a:lnTo>
                    <a:pt x="681" y="40"/>
                  </a:lnTo>
                  <a:lnTo>
                    <a:pt x="681" y="67"/>
                  </a:lnTo>
                  <a:lnTo>
                    <a:pt x="614" y="94"/>
                  </a:lnTo>
                  <a:lnTo>
                    <a:pt x="576" y="107"/>
                  </a:lnTo>
                  <a:lnTo>
                    <a:pt x="535" y="148"/>
                  </a:lnTo>
                  <a:lnTo>
                    <a:pt x="522" y="148"/>
                  </a:lnTo>
                  <a:lnTo>
                    <a:pt x="495" y="134"/>
                  </a:lnTo>
                  <a:lnTo>
                    <a:pt x="468" y="107"/>
                  </a:lnTo>
                  <a:lnTo>
                    <a:pt x="428" y="134"/>
                  </a:lnTo>
                  <a:lnTo>
                    <a:pt x="374" y="134"/>
                  </a:lnTo>
                  <a:lnTo>
                    <a:pt x="307" y="134"/>
                  </a:lnTo>
                  <a:lnTo>
                    <a:pt x="293" y="148"/>
                  </a:lnTo>
                  <a:lnTo>
                    <a:pt x="280" y="148"/>
                  </a:lnTo>
                  <a:lnTo>
                    <a:pt x="268" y="188"/>
                  </a:lnTo>
                  <a:lnTo>
                    <a:pt x="228" y="201"/>
                  </a:lnTo>
                  <a:lnTo>
                    <a:pt x="188" y="242"/>
                  </a:lnTo>
                  <a:lnTo>
                    <a:pt x="174" y="296"/>
                  </a:lnTo>
                  <a:lnTo>
                    <a:pt x="161" y="361"/>
                  </a:lnTo>
                  <a:lnTo>
                    <a:pt x="134" y="415"/>
                  </a:lnTo>
                  <a:lnTo>
                    <a:pt x="121" y="428"/>
                  </a:lnTo>
                  <a:lnTo>
                    <a:pt x="121" y="482"/>
                  </a:lnTo>
                  <a:lnTo>
                    <a:pt x="107" y="522"/>
                  </a:lnTo>
                  <a:lnTo>
                    <a:pt x="67" y="522"/>
                  </a:lnTo>
                  <a:lnTo>
                    <a:pt x="40" y="549"/>
                  </a:lnTo>
                  <a:lnTo>
                    <a:pt x="13" y="535"/>
                  </a:lnTo>
                  <a:lnTo>
                    <a:pt x="0" y="562"/>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91" name="Freeform 181">
              <a:extLst>
                <a:ext uri="{FF2B5EF4-FFF2-40B4-BE49-F238E27FC236}">
                  <a16:creationId xmlns:a16="http://schemas.microsoft.com/office/drawing/2014/main" id="{80FF93E2-4AA0-5F4F-85DE-9505EE3D3902}"/>
                </a:ext>
              </a:extLst>
            </p:cNvPr>
            <p:cNvSpPr>
              <a:spLocks/>
            </p:cNvSpPr>
            <p:nvPr/>
          </p:nvSpPr>
          <p:spPr bwMode="gray">
            <a:xfrm>
              <a:off x="3295" y="2361"/>
              <a:ext cx="1071" cy="729"/>
            </a:xfrm>
            <a:custGeom>
              <a:avLst/>
              <a:gdLst>
                <a:gd name="T0" fmla="*/ 482 w 2143"/>
                <a:gd name="T1" fmla="*/ 200 h 1458"/>
                <a:gd name="T2" fmla="*/ 441 w 2143"/>
                <a:gd name="T3" fmla="*/ 227 h 1458"/>
                <a:gd name="T4" fmla="*/ 411 w 2143"/>
                <a:gd name="T5" fmla="*/ 275 h 1458"/>
                <a:gd name="T6" fmla="*/ 461 w 2143"/>
                <a:gd name="T7" fmla="*/ 285 h 1458"/>
                <a:gd name="T8" fmla="*/ 468 w 2143"/>
                <a:gd name="T9" fmla="*/ 301 h 1458"/>
                <a:gd name="T10" fmla="*/ 441 w 2143"/>
                <a:gd name="T11" fmla="*/ 318 h 1458"/>
                <a:gd name="T12" fmla="*/ 398 w 2143"/>
                <a:gd name="T13" fmla="*/ 345 h 1458"/>
                <a:gd name="T14" fmla="*/ 378 w 2143"/>
                <a:gd name="T15" fmla="*/ 308 h 1458"/>
                <a:gd name="T16" fmla="*/ 375 w 2143"/>
                <a:gd name="T17" fmla="*/ 298 h 1458"/>
                <a:gd name="T18" fmla="*/ 317 w 2143"/>
                <a:gd name="T19" fmla="*/ 291 h 1458"/>
                <a:gd name="T20" fmla="*/ 328 w 2143"/>
                <a:gd name="T21" fmla="*/ 271 h 1458"/>
                <a:gd name="T22" fmla="*/ 268 w 2143"/>
                <a:gd name="T23" fmla="*/ 331 h 1458"/>
                <a:gd name="T24" fmla="*/ 251 w 2143"/>
                <a:gd name="T25" fmla="*/ 348 h 1458"/>
                <a:gd name="T26" fmla="*/ 217 w 2143"/>
                <a:gd name="T27" fmla="*/ 358 h 1458"/>
                <a:gd name="T28" fmla="*/ 237 w 2143"/>
                <a:gd name="T29" fmla="*/ 328 h 1458"/>
                <a:gd name="T30" fmla="*/ 244 w 2143"/>
                <a:gd name="T31" fmla="*/ 304 h 1458"/>
                <a:gd name="T32" fmla="*/ 257 w 2143"/>
                <a:gd name="T33" fmla="*/ 281 h 1458"/>
                <a:gd name="T34" fmla="*/ 220 w 2143"/>
                <a:gd name="T35" fmla="*/ 254 h 1458"/>
                <a:gd name="T36" fmla="*/ 197 w 2143"/>
                <a:gd name="T37" fmla="*/ 230 h 1458"/>
                <a:gd name="T38" fmla="*/ 140 w 2143"/>
                <a:gd name="T39" fmla="*/ 237 h 1458"/>
                <a:gd name="T40" fmla="*/ 110 w 2143"/>
                <a:gd name="T41" fmla="*/ 265 h 1458"/>
                <a:gd name="T42" fmla="*/ 73 w 2143"/>
                <a:gd name="T43" fmla="*/ 268 h 1458"/>
                <a:gd name="T44" fmla="*/ 27 w 2143"/>
                <a:gd name="T45" fmla="*/ 278 h 1458"/>
                <a:gd name="T46" fmla="*/ 0 w 2143"/>
                <a:gd name="T47" fmla="*/ 265 h 1458"/>
                <a:gd name="T48" fmla="*/ 10 w 2143"/>
                <a:gd name="T49" fmla="*/ 224 h 1458"/>
                <a:gd name="T50" fmla="*/ 23 w 2143"/>
                <a:gd name="T51" fmla="*/ 178 h 1458"/>
                <a:gd name="T52" fmla="*/ 33 w 2143"/>
                <a:gd name="T53" fmla="*/ 141 h 1458"/>
                <a:gd name="T54" fmla="*/ 17 w 2143"/>
                <a:gd name="T55" fmla="*/ 110 h 1458"/>
                <a:gd name="T56" fmla="*/ 47 w 2143"/>
                <a:gd name="T57" fmla="*/ 88 h 1458"/>
                <a:gd name="T58" fmla="*/ 77 w 2143"/>
                <a:gd name="T59" fmla="*/ 81 h 1458"/>
                <a:gd name="T60" fmla="*/ 127 w 2143"/>
                <a:gd name="T61" fmla="*/ 81 h 1458"/>
                <a:gd name="T62" fmla="*/ 154 w 2143"/>
                <a:gd name="T63" fmla="*/ 78 h 1458"/>
                <a:gd name="T64" fmla="*/ 181 w 2143"/>
                <a:gd name="T65" fmla="*/ 81 h 1458"/>
                <a:gd name="T66" fmla="*/ 204 w 2143"/>
                <a:gd name="T67" fmla="*/ 71 h 1458"/>
                <a:gd name="T68" fmla="*/ 210 w 2143"/>
                <a:gd name="T69" fmla="*/ 50 h 1458"/>
                <a:gd name="T70" fmla="*/ 237 w 2143"/>
                <a:gd name="T71" fmla="*/ 30 h 1458"/>
                <a:gd name="T72" fmla="*/ 264 w 2143"/>
                <a:gd name="T73" fmla="*/ 13 h 1458"/>
                <a:gd name="T74" fmla="*/ 315 w 2143"/>
                <a:gd name="T75" fmla="*/ 17 h 1458"/>
                <a:gd name="T76" fmla="*/ 331 w 2143"/>
                <a:gd name="T77" fmla="*/ 41 h 1458"/>
                <a:gd name="T78" fmla="*/ 371 w 2143"/>
                <a:gd name="T79" fmla="*/ 71 h 1458"/>
                <a:gd name="T80" fmla="*/ 418 w 2143"/>
                <a:gd name="T81" fmla="*/ 53 h 1458"/>
                <a:gd name="T82" fmla="*/ 448 w 2143"/>
                <a:gd name="T83" fmla="*/ 63 h 1458"/>
                <a:gd name="T84" fmla="*/ 448 w 2143"/>
                <a:gd name="T85" fmla="*/ 58 h 1458"/>
                <a:gd name="T86" fmla="*/ 451 w 2143"/>
                <a:gd name="T87" fmla="*/ 53 h 1458"/>
                <a:gd name="T88" fmla="*/ 456 w 2143"/>
                <a:gd name="T89" fmla="*/ 54 h 1458"/>
                <a:gd name="T90" fmla="*/ 466 w 2143"/>
                <a:gd name="T91" fmla="*/ 56 h 1458"/>
                <a:gd name="T92" fmla="*/ 478 w 2143"/>
                <a:gd name="T93" fmla="*/ 53 h 1458"/>
                <a:gd name="T94" fmla="*/ 512 w 2143"/>
                <a:gd name="T95" fmla="*/ 60 h 1458"/>
                <a:gd name="T96" fmla="*/ 519 w 2143"/>
                <a:gd name="T97" fmla="*/ 97 h 1458"/>
                <a:gd name="T98" fmla="*/ 525 w 2143"/>
                <a:gd name="T99" fmla="*/ 137 h 1458"/>
                <a:gd name="T100" fmla="*/ 502 w 2143"/>
                <a:gd name="T101" fmla="*/ 174 h 14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43"/>
                <a:gd name="T154" fmla="*/ 0 h 1458"/>
                <a:gd name="T155" fmla="*/ 2143 w 2143"/>
                <a:gd name="T156" fmla="*/ 1458 h 14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43" h="1458">
                  <a:moveTo>
                    <a:pt x="2008" y="723"/>
                  </a:moveTo>
                  <a:lnTo>
                    <a:pt x="2008" y="737"/>
                  </a:lnTo>
                  <a:lnTo>
                    <a:pt x="1968" y="750"/>
                  </a:lnTo>
                  <a:lnTo>
                    <a:pt x="1941" y="763"/>
                  </a:lnTo>
                  <a:lnTo>
                    <a:pt x="1928" y="802"/>
                  </a:lnTo>
                  <a:lnTo>
                    <a:pt x="1901" y="802"/>
                  </a:lnTo>
                  <a:lnTo>
                    <a:pt x="1874" y="856"/>
                  </a:lnTo>
                  <a:lnTo>
                    <a:pt x="1861" y="856"/>
                  </a:lnTo>
                  <a:lnTo>
                    <a:pt x="1807" y="909"/>
                  </a:lnTo>
                  <a:lnTo>
                    <a:pt x="1767" y="909"/>
                  </a:lnTo>
                  <a:lnTo>
                    <a:pt x="1742" y="950"/>
                  </a:lnTo>
                  <a:lnTo>
                    <a:pt x="1715" y="990"/>
                  </a:lnTo>
                  <a:lnTo>
                    <a:pt x="1674" y="1017"/>
                  </a:lnTo>
                  <a:lnTo>
                    <a:pt x="1647" y="1057"/>
                  </a:lnTo>
                  <a:lnTo>
                    <a:pt x="1647" y="1097"/>
                  </a:lnTo>
                  <a:lnTo>
                    <a:pt x="1674" y="1111"/>
                  </a:lnTo>
                  <a:lnTo>
                    <a:pt x="1742" y="1138"/>
                  </a:lnTo>
                  <a:lnTo>
                    <a:pt x="1753" y="1178"/>
                  </a:lnTo>
                  <a:lnTo>
                    <a:pt x="1807" y="1178"/>
                  </a:lnTo>
                  <a:lnTo>
                    <a:pt x="1847" y="1138"/>
                  </a:lnTo>
                  <a:lnTo>
                    <a:pt x="1874" y="1111"/>
                  </a:lnTo>
                  <a:lnTo>
                    <a:pt x="1928" y="1097"/>
                  </a:lnTo>
                  <a:lnTo>
                    <a:pt x="1914" y="1124"/>
                  </a:lnTo>
                  <a:lnTo>
                    <a:pt x="1928" y="1164"/>
                  </a:lnTo>
                  <a:lnTo>
                    <a:pt x="1874" y="1203"/>
                  </a:lnTo>
                  <a:lnTo>
                    <a:pt x="1847" y="1203"/>
                  </a:lnTo>
                  <a:lnTo>
                    <a:pt x="1807" y="1203"/>
                  </a:lnTo>
                  <a:lnTo>
                    <a:pt x="1793" y="1243"/>
                  </a:lnTo>
                  <a:lnTo>
                    <a:pt x="1793" y="1283"/>
                  </a:lnTo>
                  <a:lnTo>
                    <a:pt x="1767" y="1270"/>
                  </a:lnTo>
                  <a:lnTo>
                    <a:pt x="1715" y="1310"/>
                  </a:lnTo>
                  <a:lnTo>
                    <a:pt x="1715" y="1364"/>
                  </a:lnTo>
                  <a:lnTo>
                    <a:pt x="1647" y="1404"/>
                  </a:lnTo>
                  <a:lnTo>
                    <a:pt x="1594" y="1404"/>
                  </a:lnTo>
                  <a:lnTo>
                    <a:pt x="1594" y="1378"/>
                  </a:lnTo>
                  <a:lnTo>
                    <a:pt x="1580" y="1310"/>
                  </a:lnTo>
                  <a:lnTo>
                    <a:pt x="1540" y="1283"/>
                  </a:lnTo>
                  <a:lnTo>
                    <a:pt x="1527" y="1297"/>
                  </a:lnTo>
                  <a:lnTo>
                    <a:pt x="1500" y="1283"/>
                  </a:lnTo>
                  <a:lnTo>
                    <a:pt x="1513" y="1230"/>
                  </a:lnTo>
                  <a:lnTo>
                    <a:pt x="1486" y="1270"/>
                  </a:lnTo>
                  <a:lnTo>
                    <a:pt x="1432" y="1297"/>
                  </a:lnTo>
                  <a:lnTo>
                    <a:pt x="1419" y="1270"/>
                  </a:lnTo>
                  <a:lnTo>
                    <a:pt x="1459" y="1203"/>
                  </a:lnTo>
                  <a:lnTo>
                    <a:pt x="1500" y="1191"/>
                  </a:lnTo>
                  <a:lnTo>
                    <a:pt x="1540" y="1151"/>
                  </a:lnTo>
                  <a:lnTo>
                    <a:pt x="1513" y="1124"/>
                  </a:lnTo>
                  <a:lnTo>
                    <a:pt x="1473" y="1124"/>
                  </a:lnTo>
                  <a:lnTo>
                    <a:pt x="1352" y="1164"/>
                  </a:lnTo>
                  <a:lnTo>
                    <a:pt x="1271" y="1164"/>
                  </a:lnTo>
                  <a:lnTo>
                    <a:pt x="1298" y="1138"/>
                  </a:lnTo>
                  <a:lnTo>
                    <a:pt x="1260" y="1111"/>
                  </a:lnTo>
                  <a:lnTo>
                    <a:pt x="1352" y="1111"/>
                  </a:lnTo>
                  <a:lnTo>
                    <a:pt x="1365" y="1057"/>
                  </a:lnTo>
                  <a:lnTo>
                    <a:pt x="1312" y="1084"/>
                  </a:lnTo>
                  <a:lnTo>
                    <a:pt x="1271" y="1070"/>
                  </a:lnTo>
                  <a:lnTo>
                    <a:pt x="1219" y="1111"/>
                  </a:lnTo>
                  <a:lnTo>
                    <a:pt x="1152" y="1151"/>
                  </a:lnTo>
                  <a:lnTo>
                    <a:pt x="1125" y="1243"/>
                  </a:lnTo>
                  <a:lnTo>
                    <a:pt x="1072" y="1324"/>
                  </a:lnTo>
                  <a:lnTo>
                    <a:pt x="1045" y="1351"/>
                  </a:lnTo>
                  <a:lnTo>
                    <a:pt x="1072" y="1378"/>
                  </a:lnTo>
                  <a:lnTo>
                    <a:pt x="1072" y="1404"/>
                  </a:lnTo>
                  <a:lnTo>
                    <a:pt x="1058" y="1391"/>
                  </a:lnTo>
                  <a:lnTo>
                    <a:pt x="1004" y="1391"/>
                  </a:lnTo>
                  <a:lnTo>
                    <a:pt x="991" y="1431"/>
                  </a:lnTo>
                  <a:lnTo>
                    <a:pt x="951" y="1431"/>
                  </a:lnTo>
                  <a:lnTo>
                    <a:pt x="964" y="1458"/>
                  </a:lnTo>
                  <a:lnTo>
                    <a:pt x="910" y="1458"/>
                  </a:lnTo>
                  <a:lnTo>
                    <a:pt x="870" y="1431"/>
                  </a:lnTo>
                  <a:lnTo>
                    <a:pt x="897" y="1418"/>
                  </a:lnTo>
                  <a:lnTo>
                    <a:pt x="897" y="1391"/>
                  </a:lnTo>
                  <a:lnTo>
                    <a:pt x="910" y="1351"/>
                  </a:lnTo>
                  <a:lnTo>
                    <a:pt x="924" y="1324"/>
                  </a:lnTo>
                  <a:lnTo>
                    <a:pt x="951" y="1310"/>
                  </a:lnTo>
                  <a:lnTo>
                    <a:pt x="964" y="1270"/>
                  </a:lnTo>
                  <a:lnTo>
                    <a:pt x="924" y="1257"/>
                  </a:lnTo>
                  <a:lnTo>
                    <a:pt x="924" y="1230"/>
                  </a:lnTo>
                  <a:lnTo>
                    <a:pt x="951" y="1191"/>
                  </a:lnTo>
                  <a:lnTo>
                    <a:pt x="978" y="1216"/>
                  </a:lnTo>
                  <a:lnTo>
                    <a:pt x="1004" y="1203"/>
                  </a:lnTo>
                  <a:lnTo>
                    <a:pt x="1031" y="1216"/>
                  </a:lnTo>
                  <a:lnTo>
                    <a:pt x="1058" y="1191"/>
                  </a:lnTo>
                  <a:lnTo>
                    <a:pt x="1031" y="1178"/>
                  </a:lnTo>
                  <a:lnTo>
                    <a:pt x="1031" y="1124"/>
                  </a:lnTo>
                  <a:lnTo>
                    <a:pt x="991" y="1124"/>
                  </a:lnTo>
                  <a:lnTo>
                    <a:pt x="964" y="1084"/>
                  </a:lnTo>
                  <a:lnTo>
                    <a:pt x="951" y="1044"/>
                  </a:lnTo>
                  <a:lnTo>
                    <a:pt x="937" y="1057"/>
                  </a:lnTo>
                  <a:lnTo>
                    <a:pt x="883" y="1017"/>
                  </a:lnTo>
                  <a:lnTo>
                    <a:pt x="897" y="950"/>
                  </a:lnTo>
                  <a:lnTo>
                    <a:pt x="870" y="936"/>
                  </a:lnTo>
                  <a:lnTo>
                    <a:pt x="843" y="950"/>
                  </a:lnTo>
                  <a:lnTo>
                    <a:pt x="816" y="923"/>
                  </a:lnTo>
                  <a:lnTo>
                    <a:pt x="789" y="923"/>
                  </a:lnTo>
                  <a:lnTo>
                    <a:pt x="776" y="950"/>
                  </a:lnTo>
                  <a:lnTo>
                    <a:pt x="724" y="909"/>
                  </a:lnTo>
                  <a:lnTo>
                    <a:pt x="670" y="896"/>
                  </a:lnTo>
                  <a:lnTo>
                    <a:pt x="630" y="909"/>
                  </a:lnTo>
                  <a:lnTo>
                    <a:pt x="563" y="950"/>
                  </a:lnTo>
                  <a:lnTo>
                    <a:pt x="563" y="976"/>
                  </a:lnTo>
                  <a:lnTo>
                    <a:pt x="549" y="976"/>
                  </a:lnTo>
                  <a:lnTo>
                    <a:pt x="509" y="1003"/>
                  </a:lnTo>
                  <a:lnTo>
                    <a:pt x="509" y="1030"/>
                  </a:lnTo>
                  <a:lnTo>
                    <a:pt x="442" y="1057"/>
                  </a:lnTo>
                  <a:lnTo>
                    <a:pt x="402" y="1070"/>
                  </a:lnTo>
                  <a:lnTo>
                    <a:pt x="361" y="1111"/>
                  </a:lnTo>
                  <a:lnTo>
                    <a:pt x="348" y="1111"/>
                  </a:lnTo>
                  <a:lnTo>
                    <a:pt x="321" y="1097"/>
                  </a:lnTo>
                  <a:lnTo>
                    <a:pt x="294" y="1070"/>
                  </a:lnTo>
                  <a:lnTo>
                    <a:pt x="256" y="1097"/>
                  </a:lnTo>
                  <a:lnTo>
                    <a:pt x="202" y="1097"/>
                  </a:lnTo>
                  <a:lnTo>
                    <a:pt x="135" y="1097"/>
                  </a:lnTo>
                  <a:lnTo>
                    <a:pt x="121" y="1111"/>
                  </a:lnTo>
                  <a:lnTo>
                    <a:pt x="108" y="1111"/>
                  </a:lnTo>
                  <a:lnTo>
                    <a:pt x="81" y="1097"/>
                  </a:lnTo>
                  <a:lnTo>
                    <a:pt x="54" y="1111"/>
                  </a:lnTo>
                  <a:lnTo>
                    <a:pt x="41" y="1070"/>
                  </a:lnTo>
                  <a:lnTo>
                    <a:pt x="27" y="1070"/>
                  </a:lnTo>
                  <a:lnTo>
                    <a:pt x="0" y="1057"/>
                  </a:lnTo>
                  <a:lnTo>
                    <a:pt x="0" y="1003"/>
                  </a:lnTo>
                  <a:lnTo>
                    <a:pt x="14" y="950"/>
                  </a:lnTo>
                  <a:lnTo>
                    <a:pt x="14" y="936"/>
                  </a:lnTo>
                  <a:lnTo>
                    <a:pt x="68" y="923"/>
                  </a:lnTo>
                  <a:lnTo>
                    <a:pt x="41" y="896"/>
                  </a:lnTo>
                  <a:lnTo>
                    <a:pt x="41" y="869"/>
                  </a:lnTo>
                  <a:lnTo>
                    <a:pt x="14" y="815"/>
                  </a:lnTo>
                  <a:lnTo>
                    <a:pt x="41" y="790"/>
                  </a:lnTo>
                  <a:lnTo>
                    <a:pt x="68" y="750"/>
                  </a:lnTo>
                  <a:lnTo>
                    <a:pt x="94" y="710"/>
                  </a:lnTo>
                  <a:lnTo>
                    <a:pt x="94" y="669"/>
                  </a:lnTo>
                  <a:lnTo>
                    <a:pt x="135" y="656"/>
                  </a:lnTo>
                  <a:lnTo>
                    <a:pt x="162" y="643"/>
                  </a:lnTo>
                  <a:lnTo>
                    <a:pt x="162" y="589"/>
                  </a:lnTo>
                  <a:lnTo>
                    <a:pt x="135" y="562"/>
                  </a:lnTo>
                  <a:lnTo>
                    <a:pt x="162" y="548"/>
                  </a:lnTo>
                  <a:lnTo>
                    <a:pt x="135" y="548"/>
                  </a:lnTo>
                  <a:lnTo>
                    <a:pt x="108" y="522"/>
                  </a:lnTo>
                  <a:lnTo>
                    <a:pt x="68" y="454"/>
                  </a:lnTo>
                  <a:lnTo>
                    <a:pt x="68" y="441"/>
                  </a:lnTo>
                  <a:lnTo>
                    <a:pt x="108" y="428"/>
                  </a:lnTo>
                  <a:lnTo>
                    <a:pt x="148" y="389"/>
                  </a:lnTo>
                  <a:lnTo>
                    <a:pt x="135" y="362"/>
                  </a:lnTo>
                  <a:lnTo>
                    <a:pt x="162" y="362"/>
                  </a:lnTo>
                  <a:lnTo>
                    <a:pt x="189" y="349"/>
                  </a:lnTo>
                  <a:lnTo>
                    <a:pt x="215" y="335"/>
                  </a:lnTo>
                  <a:lnTo>
                    <a:pt x="229" y="335"/>
                  </a:lnTo>
                  <a:lnTo>
                    <a:pt x="256" y="335"/>
                  </a:lnTo>
                  <a:lnTo>
                    <a:pt x="269" y="322"/>
                  </a:lnTo>
                  <a:lnTo>
                    <a:pt x="308" y="322"/>
                  </a:lnTo>
                  <a:lnTo>
                    <a:pt x="348" y="322"/>
                  </a:lnTo>
                  <a:lnTo>
                    <a:pt x="442" y="322"/>
                  </a:lnTo>
                  <a:lnTo>
                    <a:pt x="469" y="309"/>
                  </a:lnTo>
                  <a:lnTo>
                    <a:pt x="482" y="349"/>
                  </a:lnTo>
                  <a:lnTo>
                    <a:pt x="509" y="322"/>
                  </a:lnTo>
                  <a:lnTo>
                    <a:pt x="536" y="349"/>
                  </a:lnTo>
                  <a:lnTo>
                    <a:pt x="536" y="322"/>
                  </a:lnTo>
                  <a:lnTo>
                    <a:pt x="563" y="322"/>
                  </a:lnTo>
                  <a:lnTo>
                    <a:pt x="590" y="309"/>
                  </a:lnTo>
                  <a:lnTo>
                    <a:pt x="617" y="309"/>
                  </a:lnTo>
                  <a:lnTo>
                    <a:pt x="657" y="335"/>
                  </a:lnTo>
                  <a:lnTo>
                    <a:pt x="670" y="309"/>
                  </a:lnTo>
                  <a:lnTo>
                    <a:pt x="684" y="282"/>
                  </a:lnTo>
                  <a:lnTo>
                    <a:pt x="697" y="282"/>
                  </a:lnTo>
                  <a:lnTo>
                    <a:pt x="724" y="322"/>
                  </a:lnTo>
                  <a:lnTo>
                    <a:pt x="738" y="309"/>
                  </a:lnTo>
                  <a:lnTo>
                    <a:pt x="751" y="295"/>
                  </a:lnTo>
                  <a:lnTo>
                    <a:pt x="776" y="309"/>
                  </a:lnTo>
                  <a:lnTo>
                    <a:pt x="776" y="282"/>
                  </a:lnTo>
                  <a:lnTo>
                    <a:pt x="816" y="282"/>
                  </a:lnTo>
                  <a:lnTo>
                    <a:pt x="830" y="309"/>
                  </a:lnTo>
                  <a:lnTo>
                    <a:pt x="857" y="309"/>
                  </a:lnTo>
                  <a:lnTo>
                    <a:pt x="870" y="295"/>
                  </a:lnTo>
                  <a:lnTo>
                    <a:pt x="843" y="255"/>
                  </a:lnTo>
                  <a:lnTo>
                    <a:pt x="843" y="201"/>
                  </a:lnTo>
                  <a:lnTo>
                    <a:pt x="857" y="174"/>
                  </a:lnTo>
                  <a:lnTo>
                    <a:pt x="857" y="134"/>
                  </a:lnTo>
                  <a:lnTo>
                    <a:pt x="897" y="147"/>
                  </a:lnTo>
                  <a:lnTo>
                    <a:pt x="937" y="134"/>
                  </a:lnTo>
                  <a:lnTo>
                    <a:pt x="951" y="121"/>
                  </a:lnTo>
                  <a:lnTo>
                    <a:pt x="951" y="107"/>
                  </a:lnTo>
                  <a:lnTo>
                    <a:pt x="978" y="121"/>
                  </a:lnTo>
                  <a:lnTo>
                    <a:pt x="1018" y="107"/>
                  </a:lnTo>
                  <a:lnTo>
                    <a:pt x="1018" y="53"/>
                  </a:lnTo>
                  <a:lnTo>
                    <a:pt x="1058" y="53"/>
                  </a:lnTo>
                  <a:lnTo>
                    <a:pt x="1098" y="13"/>
                  </a:lnTo>
                  <a:lnTo>
                    <a:pt x="1152" y="0"/>
                  </a:lnTo>
                  <a:lnTo>
                    <a:pt x="1193" y="26"/>
                  </a:lnTo>
                  <a:lnTo>
                    <a:pt x="1219" y="53"/>
                  </a:lnTo>
                  <a:lnTo>
                    <a:pt x="1260" y="67"/>
                  </a:lnTo>
                  <a:lnTo>
                    <a:pt x="1246" y="107"/>
                  </a:lnTo>
                  <a:lnTo>
                    <a:pt x="1246" y="121"/>
                  </a:lnTo>
                  <a:lnTo>
                    <a:pt x="1271" y="161"/>
                  </a:lnTo>
                  <a:lnTo>
                    <a:pt x="1285" y="174"/>
                  </a:lnTo>
                  <a:lnTo>
                    <a:pt x="1325" y="161"/>
                  </a:lnTo>
                  <a:lnTo>
                    <a:pt x="1379" y="134"/>
                  </a:lnTo>
                  <a:lnTo>
                    <a:pt x="1419" y="174"/>
                  </a:lnTo>
                  <a:lnTo>
                    <a:pt x="1446" y="228"/>
                  </a:lnTo>
                  <a:lnTo>
                    <a:pt x="1459" y="255"/>
                  </a:lnTo>
                  <a:lnTo>
                    <a:pt x="1486" y="282"/>
                  </a:lnTo>
                  <a:lnTo>
                    <a:pt x="1513" y="255"/>
                  </a:lnTo>
                  <a:lnTo>
                    <a:pt x="1580" y="255"/>
                  </a:lnTo>
                  <a:lnTo>
                    <a:pt x="1621" y="241"/>
                  </a:lnTo>
                  <a:lnTo>
                    <a:pt x="1634" y="228"/>
                  </a:lnTo>
                  <a:lnTo>
                    <a:pt x="1674" y="215"/>
                  </a:lnTo>
                  <a:lnTo>
                    <a:pt x="1674" y="188"/>
                  </a:lnTo>
                  <a:lnTo>
                    <a:pt x="1715" y="201"/>
                  </a:lnTo>
                  <a:lnTo>
                    <a:pt x="1728" y="228"/>
                  </a:lnTo>
                  <a:lnTo>
                    <a:pt x="1793" y="255"/>
                  </a:lnTo>
                  <a:lnTo>
                    <a:pt x="1793" y="253"/>
                  </a:lnTo>
                  <a:lnTo>
                    <a:pt x="1793" y="251"/>
                  </a:lnTo>
                  <a:lnTo>
                    <a:pt x="1793" y="247"/>
                  </a:lnTo>
                  <a:lnTo>
                    <a:pt x="1795" y="241"/>
                  </a:lnTo>
                  <a:lnTo>
                    <a:pt x="1795" y="234"/>
                  </a:lnTo>
                  <a:lnTo>
                    <a:pt x="1797" y="226"/>
                  </a:lnTo>
                  <a:lnTo>
                    <a:pt x="1799" y="220"/>
                  </a:lnTo>
                  <a:lnTo>
                    <a:pt x="1801" y="218"/>
                  </a:lnTo>
                  <a:lnTo>
                    <a:pt x="1803" y="216"/>
                  </a:lnTo>
                  <a:lnTo>
                    <a:pt x="1805" y="215"/>
                  </a:lnTo>
                  <a:lnTo>
                    <a:pt x="1807" y="215"/>
                  </a:lnTo>
                  <a:lnTo>
                    <a:pt x="1811" y="215"/>
                  </a:lnTo>
                  <a:lnTo>
                    <a:pt x="1814" y="215"/>
                  </a:lnTo>
                  <a:lnTo>
                    <a:pt x="1818" y="215"/>
                  </a:lnTo>
                  <a:lnTo>
                    <a:pt x="1824" y="216"/>
                  </a:lnTo>
                  <a:lnTo>
                    <a:pt x="1834" y="218"/>
                  </a:lnTo>
                  <a:lnTo>
                    <a:pt x="1845" y="220"/>
                  </a:lnTo>
                  <a:lnTo>
                    <a:pt x="1857" y="224"/>
                  </a:lnTo>
                  <a:lnTo>
                    <a:pt x="1861" y="224"/>
                  </a:lnTo>
                  <a:lnTo>
                    <a:pt x="1866" y="226"/>
                  </a:lnTo>
                  <a:lnTo>
                    <a:pt x="1868" y="226"/>
                  </a:lnTo>
                  <a:lnTo>
                    <a:pt x="1872" y="226"/>
                  </a:lnTo>
                  <a:lnTo>
                    <a:pt x="1874" y="228"/>
                  </a:lnTo>
                  <a:lnTo>
                    <a:pt x="1914" y="215"/>
                  </a:lnTo>
                  <a:lnTo>
                    <a:pt x="1941" y="228"/>
                  </a:lnTo>
                  <a:lnTo>
                    <a:pt x="1968" y="215"/>
                  </a:lnTo>
                  <a:lnTo>
                    <a:pt x="2008" y="228"/>
                  </a:lnTo>
                  <a:lnTo>
                    <a:pt x="2062" y="201"/>
                  </a:lnTo>
                  <a:lnTo>
                    <a:pt x="2049" y="241"/>
                  </a:lnTo>
                  <a:lnTo>
                    <a:pt x="2076" y="255"/>
                  </a:lnTo>
                  <a:lnTo>
                    <a:pt x="2049" y="309"/>
                  </a:lnTo>
                  <a:lnTo>
                    <a:pt x="2035" y="322"/>
                  </a:lnTo>
                  <a:lnTo>
                    <a:pt x="2076" y="362"/>
                  </a:lnTo>
                  <a:lnTo>
                    <a:pt x="2076" y="389"/>
                  </a:lnTo>
                  <a:lnTo>
                    <a:pt x="2116" y="428"/>
                  </a:lnTo>
                  <a:lnTo>
                    <a:pt x="2129" y="454"/>
                  </a:lnTo>
                  <a:lnTo>
                    <a:pt x="2129" y="481"/>
                  </a:lnTo>
                  <a:lnTo>
                    <a:pt x="2143" y="522"/>
                  </a:lnTo>
                  <a:lnTo>
                    <a:pt x="2102" y="548"/>
                  </a:lnTo>
                  <a:lnTo>
                    <a:pt x="2049" y="562"/>
                  </a:lnTo>
                  <a:lnTo>
                    <a:pt x="2022" y="589"/>
                  </a:lnTo>
                  <a:lnTo>
                    <a:pt x="1995" y="629"/>
                  </a:lnTo>
                  <a:lnTo>
                    <a:pt x="1995" y="669"/>
                  </a:lnTo>
                  <a:lnTo>
                    <a:pt x="2008" y="696"/>
                  </a:lnTo>
                  <a:lnTo>
                    <a:pt x="2008" y="723"/>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92" name="Freeform 182">
              <a:extLst>
                <a:ext uri="{FF2B5EF4-FFF2-40B4-BE49-F238E27FC236}">
                  <a16:creationId xmlns:a16="http://schemas.microsoft.com/office/drawing/2014/main" id="{1DA650BA-8B41-A444-891C-C5E2CE92D036}"/>
                </a:ext>
              </a:extLst>
            </p:cNvPr>
            <p:cNvSpPr>
              <a:spLocks/>
            </p:cNvSpPr>
            <p:nvPr/>
          </p:nvSpPr>
          <p:spPr bwMode="gray">
            <a:xfrm>
              <a:off x="3701" y="3665"/>
              <a:ext cx="68" cy="39"/>
            </a:xfrm>
            <a:custGeom>
              <a:avLst/>
              <a:gdLst>
                <a:gd name="T0" fmla="*/ 17 w 135"/>
                <a:gd name="T1" fmla="*/ 0 h 78"/>
                <a:gd name="T2" fmla="*/ 27 w 135"/>
                <a:gd name="T3" fmla="*/ 10 h 78"/>
                <a:gd name="T4" fmla="*/ 33 w 135"/>
                <a:gd name="T5" fmla="*/ 17 h 78"/>
                <a:gd name="T6" fmla="*/ 30 w 135"/>
                <a:gd name="T7" fmla="*/ 20 h 78"/>
                <a:gd name="T8" fmla="*/ 13 w 135"/>
                <a:gd name="T9" fmla="*/ 20 h 78"/>
                <a:gd name="T10" fmla="*/ 20 w 135"/>
                <a:gd name="T11" fmla="*/ 12 h 78"/>
                <a:gd name="T12" fmla="*/ 13 w 135"/>
                <a:gd name="T13" fmla="*/ 12 h 78"/>
                <a:gd name="T14" fmla="*/ 13 w 135"/>
                <a:gd name="T15" fmla="*/ 17 h 78"/>
                <a:gd name="T16" fmla="*/ 6 w 135"/>
                <a:gd name="T17" fmla="*/ 17 h 78"/>
                <a:gd name="T18" fmla="*/ 0 w 135"/>
                <a:gd name="T19" fmla="*/ 10 h 78"/>
                <a:gd name="T20" fmla="*/ 10 w 135"/>
                <a:gd name="T21" fmla="*/ 6 h 78"/>
                <a:gd name="T22" fmla="*/ 17 w 135"/>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
                <a:gd name="T37" fmla="*/ 0 h 78"/>
                <a:gd name="T38" fmla="*/ 135 w 135"/>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 h="78">
                  <a:moveTo>
                    <a:pt x="68" y="0"/>
                  </a:moveTo>
                  <a:lnTo>
                    <a:pt x="108" y="40"/>
                  </a:lnTo>
                  <a:lnTo>
                    <a:pt x="135" y="65"/>
                  </a:lnTo>
                  <a:lnTo>
                    <a:pt x="121" y="78"/>
                  </a:lnTo>
                  <a:lnTo>
                    <a:pt x="54" y="78"/>
                  </a:lnTo>
                  <a:lnTo>
                    <a:pt x="81" y="51"/>
                  </a:lnTo>
                  <a:lnTo>
                    <a:pt x="54" y="51"/>
                  </a:lnTo>
                  <a:lnTo>
                    <a:pt x="54" y="65"/>
                  </a:lnTo>
                  <a:lnTo>
                    <a:pt x="27" y="65"/>
                  </a:lnTo>
                  <a:lnTo>
                    <a:pt x="0" y="40"/>
                  </a:lnTo>
                  <a:lnTo>
                    <a:pt x="41" y="27"/>
                  </a:lnTo>
                  <a:lnTo>
                    <a:pt x="68"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93" name="Freeform 183">
              <a:extLst>
                <a:ext uri="{FF2B5EF4-FFF2-40B4-BE49-F238E27FC236}">
                  <a16:creationId xmlns:a16="http://schemas.microsoft.com/office/drawing/2014/main" id="{AEFE17C8-CB62-7946-A44A-31AB1EA22E41}"/>
                </a:ext>
              </a:extLst>
            </p:cNvPr>
            <p:cNvSpPr>
              <a:spLocks/>
            </p:cNvSpPr>
            <p:nvPr/>
          </p:nvSpPr>
          <p:spPr bwMode="gray">
            <a:xfrm>
              <a:off x="3722" y="3745"/>
              <a:ext cx="28" cy="48"/>
            </a:xfrm>
            <a:custGeom>
              <a:avLst/>
              <a:gdLst>
                <a:gd name="T0" fmla="*/ 4 w 53"/>
                <a:gd name="T1" fmla="*/ 0 h 94"/>
                <a:gd name="T2" fmla="*/ 0 w 53"/>
                <a:gd name="T3" fmla="*/ 6 h 94"/>
                <a:gd name="T4" fmla="*/ 7 w 53"/>
                <a:gd name="T5" fmla="*/ 10 h 94"/>
                <a:gd name="T6" fmla="*/ 4 w 53"/>
                <a:gd name="T7" fmla="*/ 21 h 94"/>
                <a:gd name="T8" fmla="*/ 7 w 53"/>
                <a:gd name="T9" fmla="*/ 24 h 94"/>
                <a:gd name="T10" fmla="*/ 14 w 53"/>
                <a:gd name="T11" fmla="*/ 13 h 94"/>
                <a:gd name="T12" fmla="*/ 14 w 53"/>
                <a:gd name="T13" fmla="*/ 3 h 94"/>
                <a:gd name="T14" fmla="*/ 4 w 53"/>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94"/>
                <a:gd name="T26" fmla="*/ 53 w 53"/>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94">
                  <a:moveTo>
                    <a:pt x="13" y="0"/>
                  </a:moveTo>
                  <a:lnTo>
                    <a:pt x="0" y="27"/>
                  </a:lnTo>
                  <a:lnTo>
                    <a:pt x="27" y="40"/>
                  </a:lnTo>
                  <a:lnTo>
                    <a:pt x="13" y="81"/>
                  </a:lnTo>
                  <a:lnTo>
                    <a:pt x="27" y="94"/>
                  </a:lnTo>
                  <a:lnTo>
                    <a:pt x="53" y="54"/>
                  </a:lnTo>
                  <a:lnTo>
                    <a:pt x="53" y="13"/>
                  </a:lnTo>
                  <a:lnTo>
                    <a:pt x="13"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94" name="Freeform 184">
              <a:extLst>
                <a:ext uri="{FF2B5EF4-FFF2-40B4-BE49-F238E27FC236}">
                  <a16:creationId xmlns:a16="http://schemas.microsoft.com/office/drawing/2014/main" id="{84F4D57D-92D6-EE4B-9EA3-8D1EBB3AC19F}"/>
                </a:ext>
              </a:extLst>
            </p:cNvPr>
            <p:cNvSpPr>
              <a:spLocks/>
            </p:cNvSpPr>
            <p:nvPr/>
          </p:nvSpPr>
          <p:spPr bwMode="gray">
            <a:xfrm>
              <a:off x="3107" y="1974"/>
              <a:ext cx="368" cy="227"/>
            </a:xfrm>
            <a:custGeom>
              <a:avLst/>
              <a:gdLst>
                <a:gd name="T0" fmla="*/ 4 w 735"/>
                <a:gd name="T1" fmla="*/ 114 h 455"/>
                <a:gd name="T2" fmla="*/ 4 w 735"/>
                <a:gd name="T3" fmla="*/ 107 h 455"/>
                <a:gd name="T4" fmla="*/ 0 w 735"/>
                <a:gd name="T5" fmla="*/ 91 h 455"/>
                <a:gd name="T6" fmla="*/ 0 w 735"/>
                <a:gd name="T7" fmla="*/ 74 h 455"/>
                <a:gd name="T8" fmla="*/ 4 w 735"/>
                <a:gd name="T9" fmla="*/ 67 h 455"/>
                <a:gd name="T10" fmla="*/ 4 w 735"/>
                <a:gd name="T11" fmla="*/ 54 h 455"/>
                <a:gd name="T12" fmla="*/ 7 w 735"/>
                <a:gd name="T13" fmla="*/ 37 h 455"/>
                <a:gd name="T14" fmla="*/ 21 w 735"/>
                <a:gd name="T15" fmla="*/ 31 h 455"/>
                <a:gd name="T16" fmla="*/ 31 w 735"/>
                <a:gd name="T17" fmla="*/ 27 h 455"/>
                <a:gd name="T18" fmla="*/ 37 w 735"/>
                <a:gd name="T19" fmla="*/ 34 h 455"/>
                <a:gd name="T20" fmla="*/ 47 w 735"/>
                <a:gd name="T21" fmla="*/ 44 h 455"/>
                <a:gd name="T22" fmla="*/ 51 w 735"/>
                <a:gd name="T23" fmla="*/ 54 h 455"/>
                <a:gd name="T24" fmla="*/ 68 w 735"/>
                <a:gd name="T25" fmla="*/ 57 h 455"/>
                <a:gd name="T26" fmla="*/ 74 w 735"/>
                <a:gd name="T27" fmla="*/ 47 h 455"/>
                <a:gd name="T28" fmla="*/ 81 w 735"/>
                <a:gd name="T29" fmla="*/ 34 h 455"/>
                <a:gd name="T30" fmla="*/ 77 w 735"/>
                <a:gd name="T31" fmla="*/ 34 h 455"/>
                <a:gd name="T32" fmla="*/ 74 w 735"/>
                <a:gd name="T33" fmla="*/ 21 h 455"/>
                <a:gd name="T34" fmla="*/ 74 w 735"/>
                <a:gd name="T35" fmla="*/ 11 h 455"/>
                <a:gd name="T36" fmla="*/ 91 w 735"/>
                <a:gd name="T37" fmla="*/ 0 h 455"/>
                <a:gd name="T38" fmla="*/ 104 w 735"/>
                <a:gd name="T39" fmla="*/ 0 h 455"/>
                <a:gd name="T40" fmla="*/ 118 w 735"/>
                <a:gd name="T41" fmla="*/ 11 h 455"/>
                <a:gd name="T42" fmla="*/ 131 w 735"/>
                <a:gd name="T43" fmla="*/ 17 h 455"/>
                <a:gd name="T44" fmla="*/ 138 w 735"/>
                <a:gd name="T45" fmla="*/ 11 h 455"/>
                <a:gd name="T46" fmla="*/ 151 w 735"/>
                <a:gd name="T47" fmla="*/ 11 h 455"/>
                <a:gd name="T48" fmla="*/ 161 w 735"/>
                <a:gd name="T49" fmla="*/ 14 h 455"/>
                <a:gd name="T50" fmla="*/ 165 w 735"/>
                <a:gd name="T51" fmla="*/ 27 h 455"/>
                <a:gd name="T52" fmla="*/ 165 w 735"/>
                <a:gd name="T53" fmla="*/ 41 h 455"/>
                <a:gd name="T54" fmla="*/ 171 w 735"/>
                <a:gd name="T55" fmla="*/ 41 h 455"/>
                <a:gd name="T56" fmla="*/ 178 w 735"/>
                <a:gd name="T57" fmla="*/ 51 h 455"/>
                <a:gd name="T58" fmla="*/ 184 w 735"/>
                <a:gd name="T59" fmla="*/ 60 h 455"/>
                <a:gd name="T60" fmla="*/ 184 w 735"/>
                <a:gd name="T61" fmla="*/ 70 h 455"/>
                <a:gd name="T62" fmla="*/ 178 w 735"/>
                <a:gd name="T63" fmla="*/ 84 h 455"/>
                <a:gd name="T64" fmla="*/ 178 w 735"/>
                <a:gd name="T65" fmla="*/ 91 h 455"/>
                <a:gd name="T66" fmla="*/ 168 w 735"/>
                <a:gd name="T67" fmla="*/ 91 h 455"/>
                <a:gd name="T68" fmla="*/ 158 w 735"/>
                <a:gd name="T69" fmla="*/ 87 h 455"/>
                <a:gd name="T70" fmla="*/ 158 w 735"/>
                <a:gd name="T71" fmla="*/ 101 h 455"/>
                <a:gd name="T72" fmla="*/ 154 w 735"/>
                <a:gd name="T73" fmla="*/ 97 h 455"/>
                <a:gd name="T74" fmla="*/ 151 w 735"/>
                <a:gd name="T75" fmla="*/ 101 h 455"/>
                <a:gd name="T76" fmla="*/ 148 w 735"/>
                <a:gd name="T77" fmla="*/ 101 h 455"/>
                <a:gd name="T78" fmla="*/ 134 w 735"/>
                <a:gd name="T79" fmla="*/ 91 h 455"/>
                <a:gd name="T80" fmla="*/ 124 w 735"/>
                <a:gd name="T81" fmla="*/ 87 h 455"/>
                <a:gd name="T82" fmla="*/ 118 w 735"/>
                <a:gd name="T83" fmla="*/ 84 h 455"/>
                <a:gd name="T84" fmla="*/ 107 w 735"/>
                <a:gd name="T85" fmla="*/ 84 h 455"/>
                <a:gd name="T86" fmla="*/ 97 w 735"/>
                <a:gd name="T87" fmla="*/ 74 h 455"/>
                <a:gd name="T88" fmla="*/ 94 w 735"/>
                <a:gd name="T89" fmla="*/ 84 h 455"/>
                <a:gd name="T90" fmla="*/ 84 w 735"/>
                <a:gd name="T91" fmla="*/ 84 h 455"/>
                <a:gd name="T92" fmla="*/ 74 w 735"/>
                <a:gd name="T93" fmla="*/ 81 h 455"/>
                <a:gd name="T94" fmla="*/ 64 w 735"/>
                <a:gd name="T95" fmla="*/ 84 h 455"/>
                <a:gd name="T96" fmla="*/ 51 w 735"/>
                <a:gd name="T97" fmla="*/ 84 h 455"/>
                <a:gd name="T98" fmla="*/ 37 w 735"/>
                <a:gd name="T99" fmla="*/ 87 h 455"/>
                <a:gd name="T100" fmla="*/ 24 w 735"/>
                <a:gd name="T101" fmla="*/ 91 h 455"/>
                <a:gd name="T102" fmla="*/ 10 w 735"/>
                <a:gd name="T103" fmla="*/ 101 h 455"/>
                <a:gd name="T104" fmla="*/ 10 w 735"/>
                <a:gd name="T105" fmla="*/ 101 h 455"/>
                <a:gd name="T106" fmla="*/ 10 w 735"/>
                <a:gd name="T107" fmla="*/ 101 h 455"/>
                <a:gd name="T108" fmla="*/ 10 w 735"/>
                <a:gd name="T109" fmla="*/ 101 h 455"/>
                <a:gd name="T110" fmla="*/ 10 w 735"/>
                <a:gd name="T111" fmla="*/ 102 h 455"/>
                <a:gd name="T112" fmla="*/ 9 w 735"/>
                <a:gd name="T113" fmla="*/ 103 h 455"/>
                <a:gd name="T114" fmla="*/ 9 w 735"/>
                <a:gd name="T115" fmla="*/ 105 h 455"/>
                <a:gd name="T116" fmla="*/ 8 w 735"/>
                <a:gd name="T117" fmla="*/ 107 h 455"/>
                <a:gd name="T118" fmla="*/ 6 w 735"/>
                <a:gd name="T119" fmla="*/ 109 h 455"/>
                <a:gd name="T120" fmla="*/ 5 w 735"/>
                <a:gd name="T121" fmla="*/ 111 h 455"/>
                <a:gd name="T122" fmla="*/ 4 w 735"/>
                <a:gd name="T123" fmla="*/ 114 h 4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5"/>
                <a:gd name="T187" fmla="*/ 0 h 455"/>
                <a:gd name="T188" fmla="*/ 735 w 735"/>
                <a:gd name="T189" fmla="*/ 455 h 4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5" h="455">
                  <a:moveTo>
                    <a:pt x="14" y="455"/>
                  </a:moveTo>
                  <a:lnTo>
                    <a:pt x="14" y="428"/>
                  </a:lnTo>
                  <a:lnTo>
                    <a:pt x="0" y="361"/>
                  </a:lnTo>
                  <a:lnTo>
                    <a:pt x="0" y="294"/>
                  </a:lnTo>
                  <a:lnTo>
                    <a:pt x="14" y="267"/>
                  </a:lnTo>
                  <a:lnTo>
                    <a:pt x="14" y="215"/>
                  </a:lnTo>
                  <a:lnTo>
                    <a:pt x="27" y="148"/>
                  </a:lnTo>
                  <a:lnTo>
                    <a:pt x="81" y="121"/>
                  </a:lnTo>
                  <a:lnTo>
                    <a:pt x="121" y="108"/>
                  </a:lnTo>
                  <a:lnTo>
                    <a:pt x="148" y="135"/>
                  </a:lnTo>
                  <a:lnTo>
                    <a:pt x="188" y="175"/>
                  </a:lnTo>
                  <a:lnTo>
                    <a:pt x="202" y="215"/>
                  </a:lnTo>
                  <a:lnTo>
                    <a:pt x="269" y="227"/>
                  </a:lnTo>
                  <a:lnTo>
                    <a:pt x="294" y="188"/>
                  </a:lnTo>
                  <a:lnTo>
                    <a:pt x="321" y="135"/>
                  </a:lnTo>
                  <a:lnTo>
                    <a:pt x="307" y="135"/>
                  </a:lnTo>
                  <a:lnTo>
                    <a:pt x="294" y="81"/>
                  </a:lnTo>
                  <a:lnTo>
                    <a:pt x="294" y="41"/>
                  </a:lnTo>
                  <a:lnTo>
                    <a:pt x="361" y="0"/>
                  </a:lnTo>
                  <a:lnTo>
                    <a:pt x="415" y="0"/>
                  </a:lnTo>
                  <a:lnTo>
                    <a:pt x="469" y="41"/>
                  </a:lnTo>
                  <a:lnTo>
                    <a:pt x="522" y="67"/>
                  </a:lnTo>
                  <a:lnTo>
                    <a:pt x="549" y="41"/>
                  </a:lnTo>
                  <a:lnTo>
                    <a:pt x="603" y="41"/>
                  </a:lnTo>
                  <a:lnTo>
                    <a:pt x="643" y="54"/>
                  </a:lnTo>
                  <a:lnTo>
                    <a:pt x="657" y="108"/>
                  </a:lnTo>
                  <a:lnTo>
                    <a:pt x="657" y="161"/>
                  </a:lnTo>
                  <a:lnTo>
                    <a:pt x="684" y="161"/>
                  </a:lnTo>
                  <a:lnTo>
                    <a:pt x="710" y="202"/>
                  </a:lnTo>
                  <a:lnTo>
                    <a:pt x="735" y="240"/>
                  </a:lnTo>
                  <a:lnTo>
                    <a:pt x="735" y="280"/>
                  </a:lnTo>
                  <a:lnTo>
                    <a:pt x="710" y="334"/>
                  </a:lnTo>
                  <a:lnTo>
                    <a:pt x="710" y="361"/>
                  </a:lnTo>
                  <a:lnTo>
                    <a:pt x="670" y="361"/>
                  </a:lnTo>
                  <a:lnTo>
                    <a:pt x="630" y="348"/>
                  </a:lnTo>
                  <a:lnTo>
                    <a:pt x="630" y="401"/>
                  </a:lnTo>
                  <a:lnTo>
                    <a:pt x="616" y="388"/>
                  </a:lnTo>
                  <a:lnTo>
                    <a:pt x="603" y="401"/>
                  </a:lnTo>
                  <a:lnTo>
                    <a:pt x="590" y="401"/>
                  </a:lnTo>
                  <a:lnTo>
                    <a:pt x="536" y="361"/>
                  </a:lnTo>
                  <a:lnTo>
                    <a:pt x="495" y="348"/>
                  </a:lnTo>
                  <a:lnTo>
                    <a:pt x="469" y="334"/>
                  </a:lnTo>
                  <a:lnTo>
                    <a:pt x="428" y="334"/>
                  </a:lnTo>
                  <a:lnTo>
                    <a:pt x="388" y="294"/>
                  </a:lnTo>
                  <a:lnTo>
                    <a:pt x="374" y="334"/>
                  </a:lnTo>
                  <a:lnTo>
                    <a:pt x="334" y="334"/>
                  </a:lnTo>
                  <a:lnTo>
                    <a:pt x="294" y="321"/>
                  </a:lnTo>
                  <a:lnTo>
                    <a:pt x="255" y="334"/>
                  </a:lnTo>
                  <a:lnTo>
                    <a:pt x="202" y="334"/>
                  </a:lnTo>
                  <a:lnTo>
                    <a:pt x="148" y="348"/>
                  </a:lnTo>
                  <a:lnTo>
                    <a:pt x="94" y="361"/>
                  </a:lnTo>
                  <a:lnTo>
                    <a:pt x="40" y="401"/>
                  </a:lnTo>
                  <a:lnTo>
                    <a:pt x="40" y="403"/>
                  </a:lnTo>
                  <a:lnTo>
                    <a:pt x="39" y="403"/>
                  </a:lnTo>
                  <a:lnTo>
                    <a:pt x="39" y="405"/>
                  </a:lnTo>
                  <a:lnTo>
                    <a:pt x="35" y="411"/>
                  </a:lnTo>
                  <a:lnTo>
                    <a:pt x="33" y="419"/>
                  </a:lnTo>
                  <a:lnTo>
                    <a:pt x="29" y="426"/>
                  </a:lnTo>
                  <a:lnTo>
                    <a:pt x="23" y="434"/>
                  </a:lnTo>
                  <a:lnTo>
                    <a:pt x="19" y="444"/>
                  </a:lnTo>
                  <a:lnTo>
                    <a:pt x="14" y="455"/>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95" name="Freeform 185">
              <a:extLst>
                <a:ext uri="{FF2B5EF4-FFF2-40B4-BE49-F238E27FC236}">
                  <a16:creationId xmlns:a16="http://schemas.microsoft.com/office/drawing/2014/main" id="{7CEEA164-8375-AD48-B020-A00A67109D38}"/>
                </a:ext>
              </a:extLst>
            </p:cNvPr>
            <p:cNvSpPr>
              <a:spLocks/>
            </p:cNvSpPr>
            <p:nvPr/>
          </p:nvSpPr>
          <p:spPr bwMode="gray">
            <a:xfrm>
              <a:off x="3576" y="2809"/>
              <a:ext cx="247" cy="266"/>
            </a:xfrm>
            <a:custGeom>
              <a:avLst/>
              <a:gdLst>
                <a:gd name="T0" fmla="*/ 0 w 495"/>
                <a:gd name="T1" fmla="*/ 20 h 533"/>
                <a:gd name="T2" fmla="*/ 7 w 495"/>
                <a:gd name="T3" fmla="*/ 17 h 533"/>
                <a:gd name="T4" fmla="*/ 17 w 495"/>
                <a:gd name="T5" fmla="*/ 31 h 533"/>
                <a:gd name="T6" fmla="*/ 23 w 495"/>
                <a:gd name="T7" fmla="*/ 40 h 533"/>
                <a:gd name="T8" fmla="*/ 37 w 495"/>
                <a:gd name="T9" fmla="*/ 50 h 533"/>
                <a:gd name="T10" fmla="*/ 47 w 495"/>
                <a:gd name="T11" fmla="*/ 64 h 533"/>
                <a:gd name="T12" fmla="*/ 57 w 495"/>
                <a:gd name="T13" fmla="*/ 64 h 533"/>
                <a:gd name="T14" fmla="*/ 60 w 495"/>
                <a:gd name="T15" fmla="*/ 77 h 533"/>
                <a:gd name="T16" fmla="*/ 64 w 495"/>
                <a:gd name="T17" fmla="*/ 80 h 533"/>
                <a:gd name="T18" fmla="*/ 64 w 495"/>
                <a:gd name="T19" fmla="*/ 91 h 533"/>
                <a:gd name="T20" fmla="*/ 67 w 495"/>
                <a:gd name="T21" fmla="*/ 107 h 533"/>
                <a:gd name="T22" fmla="*/ 74 w 495"/>
                <a:gd name="T23" fmla="*/ 120 h 533"/>
                <a:gd name="T24" fmla="*/ 74 w 495"/>
                <a:gd name="T25" fmla="*/ 127 h 533"/>
                <a:gd name="T26" fmla="*/ 77 w 495"/>
                <a:gd name="T27" fmla="*/ 134 h 533"/>
                <a:gd name="T28" fmla="*/ 84 w 495"/>
                <a:gd name="T29" fmla="*/ 130 h 533"/>
                <a:gd name="T30" fmla="*/ 84 w 495"/>
                <a:gd name="T31" fmla="*/ 124 h 533"/>
                <a:gd name="T32" fmla="*/ 87 w 495"/>
                <a:gd name="T33" fmla="*/ 114 h 533"/>
                <a:gd name="T34" fmla="*/ 91 w 495"/>
                <a:gd name="T35" fmla="*/ 107 h 533"/>
                <a:gd name="T36" fmla="*/ 97 w 495"/>
                <a:gd name="T37" fmla="*/ 104 h 533"/>
                <a:gd name="T38" fmla="*/ 101 w 495"/>
                <a:gd name="T39" fmla="*/ 94 h 533"/>
                <a:gd name="T40" fmla="*/ 91 w 495"/>
                <a:gd name="T41" fmla="*/ 91 h 533"/>
                <a:gd name="T42" fmla="*/ 91 w 495"/>
                <a:gd name="T43" fmla="*/ 84 h 533"/>
                <a:gd name="T44" fmla="*/ 97 w 495"/>
                <a:gd name="T45" fmla="*/ 74 h 533"/>
                <a:gd name="T46" fmla="*/ 104 w 495"/>
                <a:gd name="T47" fmla="*/ 80 h 533"/>
                <a:gd name="T48" fmla="*/ 111 w 495"/>
                <a:gd name="T49" fmla="*/ 77 h 533"/>
                <a:gd name="T50" fmla="*/ 117 w 495"/>
                <a:gd name="T51" fmla="*/ 80 h 533"/>
                <a:gd name="T52" fmla="*/ 124 w 495"/>
                <a:gd name="T53" fmla="*/ 74 h 533"/>
                <a:gd name="T54" fmla="*/ 117 w 495"/>
                <a:gd name="T55" fmla="*/ 70 h 533"/>
                <a:gd name="T56" fmla="*/ 117 w 495"/>
                <a:gd name="T57" fmla="*/ 57 h 533"/>
                <a:gd name="T58" fmla="*/ 107 w 495"/>
                <a:gd name="T59" fmla="*/ 57 h 533"/>
                <a:gd name="T60" fmla="*/ 101 w 495"/>
                <a:gd name="T61" fmla="*/ 47 h 533"/>
                <a:gd name="T62" fmla="*/ 97 w 495"/>
                <a:gd name="T63" fmla="*/ 37 h 533"/>
                <a:gd name="T64" fmla="*/ 94 w 495"/>
                <a:gd name="T65" fmla="*/ 40 h 533"/>
                <a:gd name="T66" fmla="*/ 81 w 495"/>
                <a:gd name="T67" fmla="*/ 31 h 533"/>
                <a:gd name="T68" fmla="*/ 84 w 495"/>
                <a:gd name="T69" fmla="*/ 14 h 533"/>
                <a:gd name="T70" fmla="*/ 77 w 495"/>
                <a:gd name="T71" fmla="*/ 10 h 533"/>
                <a:gd name="T72" fmla="*/ 70 w 495"/>
                <a:gd name="T73" fmla="*/ 14 h 533"/>
                <a:gd name="T74" fmla="*/ 64 w 495"/>
                <a:gd name="T75" fmla="*/ 7 h 533"/>
                <a:gd name="T76" fmla="*/ 57 w 495"/>
                <a:gd name="T77" fmla="*/ 7 h 533"/>
                <a:gd name="T78" fmla="*/ 54 w 495"/>
                <a:gd name="T79" fmla="*/ 14 h 533"/>
                <a:gd name="T80" fmla="*/ 40 w 495"/>
                <a:gd name="T81" fmla="*/ 4 h 533"/>
                <a:gd name="T82" fmla="*/ 27 w 495"/>
                <a:gd name="T83" fmla="*/ 0 h 533"/>
                <a:gd name="T84" fmla="*/ 17 w 495"/>
                <a:gd name="T85" fmla="*/ 4 h 533"/>
                <a:gd name="T86" fmla="*/ 0 w 495"/>
                <a:gd name="T87" fmla="*/ 14 h 533"/>
                <a:gd name="T88" fmla="*/ 0 w 495"/>
                <a:gd name="T89" fmla="*/ 20 h 5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5"/>
                <a:gd name="T136" fmla="*/ 0 h 533"/>
                <a:gd name="T137" fmla="*/ 495 w 495"/>
                <a:gd name="T138" fmla="*/ 533 h 5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5" h="533">
                  <a:moveTo>
                    <a:pt x="0" y="80"/>
                  </a:moveTo>
                  <a:lnTo>
                    <a:pt x="27" y="67"/>
                  </a:lnTo>
                  <a:lnTo>
                    <a:pt x="67" y="121"/>
                  </a:lnTo>
                  <a:lnTo>
                    <a:pt x="92" y="159"/>
                  </a:lnTo>
                  <a:lnTo>
                    <a:pt x="146" y="199"/>
                  </a:lnTo>
                  <a:lnTo>
                    <a:pt x="186" y="253"/>
                  </a:lnTo>
                  <a:lnTo>
                    <a:pt x="226" y="253"/>
                  </a:lnTo>
                  <a:lnTo>
                    <a:pt x="240" y="307"/>
                  </a:lnTo>
                  <a:lnTo>
                    <a:pt x="253" y="320"/>
                  </a:lnTo>
                  <a:lnTo>
                    <a:pt x="253" y="361"/>
                  </a:lnTo>
                  <a:lnTo>
                    <a:pt x="267" y="428"/>
                  </a:lnTo>
                  <a:lnTo>
                    <a:pt x="294" y="480"/>
                  </a:lnTo>
                  <a:lnTo>
                    <a:pt x="294" y="506"/>
                  </a:lnTo>
                  <a:lnTo>
                    <a:pt x="307" y="533"/>
                  </a:lnTo>
                  <a:lnTo>
                    <a:pt x="334" y="520"/>
                  </a:lnTo>
                  <a:lnTo>
                    <a:pt x="334" y="493"/>
                  </a:lnTo>
                  <a:lnTo>
                    <a:pt x="347" y="453"/>
                  </a:lnTo>
                  <a:lnTo>
                    <a:pt x="361" y="428"/>
                  </a:lnTo>
                  <a:lnTo>
                    <a:pt x="388" y="414"/>
                  </a:lnTo>
                  <a:lnTo>
                    <a:pt x="401" y="374"/>
                  </a:lnTo>
                  <a:lnTo>
                    <a:pt x="361" y="361"/>
                  </a:lnTo>
                  <a:lnTo>
                    <a:pt x="361" y="334"/>
                  </a:lnTo>
                  <a:lnTo>
                    <a:pt x="388" y="293"/>
                  </a:lnTo>
                  <a:lnTo>
                    <a:pt x="415" y="320"/>
                  </a:lnTo>
                  <a:lnTo>
                    <a:pt x="441" y="307"/>
                  </a:lnTo>
                  <a:lnTo>
                    <a:pt x="468" y="320"/>
                  </a:lnTo>
                  <a:lnTo>
                    <a:pt x="495" y="293"/>
                  </a:lnTo>
                  <a:lnTo>
                    <a:pt x="468" y="280"/>
                  </a:lnTo>
                  <a:lnTo>
                    <a:pt x="468" y="226"/>
                  </a:lnTo>
                  <a:lnTo>
                    <a:pt x="428" y="226"/>
                  </a:lnTo>
                  <a:lnTo>
                    <a:pt x="401" y="186"/>
                  </a:lnTo>
                  <a:lnTo>
                    <a:pt x="388" y="148"/>
                  </a:lnTo>
                  <a:lnTo>
                    <a:pt x="374" y="159"/>
                  </a:lnTo>
                  <a:lnTo>
                    <a:pt x="321" y="121"/>
                  </a:lnTo>
                  <a:lnTo>
                    <a:pt x="334" y="54"/>
                  </a:lnTo>
                  <a:lnTo>
                    <a:pt x="307" y="40"/>
                  </a:lnTo>
                  <a:lnTo>
                    <a:pt x="280" y="54"/>
                  </a:lnTo>
                  <a:lnTo>
                    <a:pt x="253" y="27"/>
                  </a:lnTo>
                  <a:lnTo>
                    <a:pt x="226" y="27"/>
                  </a:lnTo>
                  <a:lnTo>
                    <a:pt x="213" y="54"/>
                  </a:lnTo>
                  <a:lnTo>
                    <a:pt x="159" y="13"/>
                  </a:lnTo>
                  <a:lnTo>
                    <a:pt x="106" y="0"/>
                  </a:lnTo>
                  <a:lnTo>
                    <a:pt x="67" y="13"/>
                  </a:lnTo>
                  <a:lnTo>
                    <a:pt x="0" y="54"/>
                  </a:lnTo>
                  <a:lnTo>
                    <a:pt x="0" y="8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96" name="Freeform 186">
              <a:extLst>
                <a:ext uri="{FF2B5EF4-FFF2-40B4-BE49-F238E27FC236}">
                  <a16:creationId xmlns:a16="http://schemas.microsoft.com/office/drawing/2014/main" id="{D9870778-FFE4-BE44-AFD9-791D6E36C1E1}"/>
                </a:ext>
              </a:extLst>
            </p:cNvPr>
            <p:cNvSpPr>
              <a:spLocks/>
            </p:cNvSpPr>
            <p:nvPr/>
          </p:nvSpPr>
          <p:spPr bwMode="gray">
            <a:xfrm>
              <a:off x="2773" y="2320"/>
              <a:ext cx="602" cy="516"/>
            </a:xfrm>
            <a:custGeom>
              <a:avLst/>
              <a:gdLst>
                <a:gd name="T0" fmla="*/ 151 w 1204"/>
                <a:gd name="T1" fmla="*/ 241 h 1029"/>
                <a:gd name="T2" fmla="*/ 144 w 1204"/>
                <a:gd name="T3" fmla="*/ 231 h 1029"/>
                <a:gd name="T4" fmla="*/ 127 w 1204"/>
                <a:gd name="T5" fmla="*/ 224 h 1029"/>
                <a:gd name="T6" fmla="*/ 117 w 1204"/>
                <a:gd name="T7" fmla="*/ 224 h 1029"/>
                <a:gd name="T8" fmla="*/ 117 w 1204"/>
                <a:gd name="T9" fmla="*/ 218 h 1029"/>
                <a:gd name="T10" fmla="*/ 107 w 1204"/>
                <a:gd name="T11" fmla="*/ 218 h 1029"/>
                <a:gd name="T12" fmla="*/ 97 w 1204"/>
                <a:gd name="T13" fmla="*/ 214 h 1029"/>
                <a:gd name="T14" fmla="*/ 93 w 1204"/>
                <a:gd name="T15" fmla="*/ 221 h 1029"/>
                <a:gd name="T16" fmla="*/ 83 w 1204"/>
                <a:gd name="T17" fmla="*/ 231 h 1029"/>
                <a:gd name="T18" fmla="*/ 71 w 1204"/>
                <a:gd name="T19" fmla="*/ 214 h 1029"/>
                <a:gd name="T20" fmla="*/ 71 w 1204"/>
                <a:gd name="T21" fmla="*/ 204 h 1029"/>
                <a:gd name="T22" fmla="*/ 40 w 1204"/>
                <a:gd name="T23" fmla="*/ 198 h 1029"/>
                <a:gd name="T24" fmla="*/ 34 w 1204"/>
                <a:gd name="T25" fmla="*/ 187 h 1029"/>
                <a:gd name="T26" fmla="*/ 23 w 1204"/>
                <a:gd name="T27" fmla="*/ 194 h 1029"/>
                <a:gd name="T28" fmla="*/ 30 w 1204"/>
                <a:gd name="T29" fmla="*/ 187 h 1029"/>
                <a:gd name="T30" fmla="*/ 27 w 1204"/>
                <a:gd name="T31" fmla="*/ 167 h 1029"/>
                <a:gd name="T32" fmla="*/ 23 w 1204"/>
                <a:gd name="T33" fmla="*/ 161 h 1029"/>
                <a:gd name="T34" fmla="*/ 20 w 1204"/>
                <a:gd name="T35" fmla="*/ 144 h 1029"/>
                <a:gd name="T36" fmla="*/ 17 w 1204"/>
                <a:gd name="T37" fmla="*/ 137 h 1029"/>
                <a:gd name="T38" fmla="*/ 13 w 1204"/>
                <a:gd name="T39" fmla="*/ 117 h 1029"/>
                <a:gd name="T40" fmla="*/ 0 w 1204"/>
                <a:gd name="T41" fmla="*/ 104 h 1029"/>
                <a:gd name="T42" fmla="*/ 6 w 1204"/>
                <a:gd name="T43" fmla="*/ 87 h 1029"/>
                <a:gd name="T44" fmla="*/ 0 w 1204"/>
                <a:gd name="T45" fmla="*/ 67 h 1029"/>
                <a:gd name="T46" fmla="*/ 3 w 1204"/>
                <a:gd name="T47" fmla="*/ 64 h 1029"/>
                <a:gd name="T48" fmla="*/ 10 w 1204"/>
                <a:gd name="T49" fmla="*/ 57 h 1029"/>
                <a:gd name="T50" fmla="*/ 27 w 1204"/>
                <a:gd name="T51" fmla="*/ 44 h 1029"/>
                <a:gd name="T52" fmla="*/ 53 w 1204"/>
                <a:gd name="T53" fmla="*/ 33 h 1029"/>
                <a:gd name="T54" fmla="*/ 71 w 1204"/>
                <a:gd name="T55" fmla="*/ 17 h 1029"/>
                <a:gd name="T56" fmla="*/ 100 w 1204"/>
                <a:gd name="T57" fmla="*/ 0 h 1029"/>
                <a:gd name="T58" fmla="*/ 110 w 1204"/>
                <a:gd name="T59" fmla="*/ 10 h 1029"/>
                <a:gd name="T60" fmla="*/ 131 w 1204"/>
                <a:gd name="T61" fmla="*/ 23 h 1029"/>
                <a:gd name="T62" fmla="*/ 144 w 1204"/>
                <a:gd name="T63" fmla="*/ 23 h 1029"/>
                <a:gd name="T64" fmla="*/ 148 w 1204"/>
                <a:gd name="T65" fmla="*/ 17 h 1029"/>
                <a:gd name="T66" fmla="*/ 177 w 1204"/>
                <a:gd name="T67" fmla="*/ 17 h 1029"/>
                <a:gd name="T68" fmla="*/ 200 w 1204"/>
                <a:gd name="T69" fmla="*/ 14 h 1029"/>
                <a:gd name="T70" fmla="*/ 220 w 1204"/>
                <a:gd name="T71" fmla="*/ 10 h 1029"/>
                <a:gd name="T72" fmla="*/ 227 w 1204"/>
                <a:gd name="T73" fmla="*/ 7 h 1029"/>
                <a:gd name="T74" fmla="*/ 241 w 1204"/>
                <a:gd name="T75" fmla="*/ 7 h 1029"/>
                <a:gd name="T76" fmla="*/ 254 w 1204"/>
                <a:gd name="T77" fmla="*/ 21 h 1029"/>
                <a:gd name="T78" fmla="*/ 258 w 1204"/>
                <a:gd name="T79" fmla="*/ 33 h 1029"/>
                <a:gd name="T80" fmla="*/ 272 w 1204"/>
                <a:gd name="T81" fmla="*/ 60 h 1029"/>
                <a:gd name="T82" fmla="*/ 272 w 1204"/>
                <a:gd name="T83" fmla="*/ 84 h 1029"/>
                <a:gd name="T84" fmla="*/ 261 w 1204"/>
                <a:gd name="T85" fmla="*/ 97 h 1029"/>
                <a:gd name="T86" fmla="*/ 272 w 1204"/>
                <a:gd name="T87" fmla="*/ 104 h 1029"/>
                <a:gd name="T88" fmla="*/ 275 w 1204"/>
                <a:gd name="T89" fmla="*/ 124 h 1029"/>
                <a:gd name="T90" fmla="*/ 288 w 1204"/>
                <a:gd name="T91" fmla="*/ 151 h 1029"/>
                <a:gd name="T92" fmla="*/ 301 w 1204"/>
                <a:gd name="T93" fmla="*/ 157 h 1029"/>
                <a:gd name="T94" fmla="*/ 301 w 1204"/>
                <a:gd name="T95" fmla="*/ 167 h 1029"/>
                <a:gd name="T96" fmla="*/ 295 w 1204"/>
                <a:gd name="T97" fmla="*/ 184 h 1029"/>
                <a:gd name="T98" fmla="*/ 285 w 1204"/>
                <a:gd name="T99" fmla="*/ 198 h 1029"/>
                <a:gd name="T100" fmla="*/ 272 w 1204"/>
                <a:gd name="T101" fmla="*/ 218 h 1029"/>
                <a:gd name="T102" fmla="*/ 272 w 1204"/>
                <a:gd name="T103" fmla="*/ 237 h 1029"/>
                <a:gd name="T104" fmla="*/ 278 w 1204"/>
                <a:gd name="T105" fmla="*/ 251 h 1029"/>
                <a:gd name="T106" fmla="*/ 265 w 1204"/>
                <a:gd name="T107" fmla="*/ 251 h 1029"/>
                <a:gd name="T108" fmla="*/ 251 w 1204"/>
                <a:gd name="T109" fmla="*/ 244 h 1029"/>
                <a:gd name="T110" fmla="*/ 220 w 1204"/>
                <a:gd name="T111" fmla="*/ 241 h 1029"/>
                <a:gd name="T112" fmla="*/ 204 w 1204"/>
                <a:gd name="T113" fmla="*/ 244 h 1029"/>
                <a:gd name="T114" fmla="*/ 194 w 1204"/>
                <a:gd name="T115" fmla="*/ 258 h 1029"/>
                <a:gd name="T116" fmla="*/ 183 w 1204"/>
                <a:gd name="T117" fmla="*/ 247 h 1029"/>
                <a:gd name="T118" fmla="*/ 167 w 1204"/>
                <a:gd name="T119" fmla="*/ 241 h 1029"/>
                <a:gd name="T120" fmla="*/ 154 w 1204"/>
                <a:gd name="T121" fmla="*/ 251 h 1029"/>
                <a:gd name="T122" fmla="*/ 151 w 1204"/>
                <a:gd name="T123" fmla="*/ 244 h 10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4"/>
                <a:gd name="T187" fmla="*/ 0 h 1029"/>
                <a:gd name="T188" fmla="*/ 1204 w 1204"/>
                <a:gd name="T189" fmla="*/ 1029 h 10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4" h="1029">
                  <a:moveTo>
                    <a:pt x="603" y="975"/>
                  </a:moveTo>
                  <a:lnTo>
                    <a:pt x="603" y="961"/>
                  </a:lnTo>
                  <a:lnTo>
                    <a:pt x="576" y="948"/>
                  </a:lnTo>
                  <a:lnTo>
                    <a:pt x="576" y="921"/>
                  </a:lnTo>
                  <a:lnTo>
                    <a:pt x="536" y="908"/>
                  </a:lnTo>
                  <a:lnTo>
                    <a:pt x="509" y="894"/>
                  </a:lnTo>
                  <a:lnTo>
                    <a:pt x="469" y="921"/>
                  </a:lnTo>
                  <a:lnTo>
                    <a:pt x="469" y="894"/>
                  </a:lnTo>
                  <a:lnTo>
                    <a:pt x="442" y="883"/>
                  </a:lnTo>
                  <a:lnTo>
                    <a:pt x="469" y="869"/>
                  </a:lnTo>
                  <a:lnTo>
                    <a:pt x="455" y="856"/>
                  </a:lnTo>
                  <a:lnTo>
                    <a:pt x="428" y="869"/>
                  </a:lnTo>
                  <a:lnTo>
                    <a:pt x="415" y="856"/>
                  </a:lnTo>
                  <a:lnTo>
                    <a:pt x="388" y="856"/>
                  </a:lnTo>
                  <a:lnTo>
                    <a:pt x="348" y="842"/>
                  </a:lnTo>
                  <a:lnTo>
                    <a:pt x="374" y="883"/>
                  </a:lnTo>
                  <a:lnTo>
                    <a:pt x="348" y="883"/>
                  </a:lnTo>
                  <a:lnTo>
                    <a:pt x="334" y="921"/>
                  </a:lnTo>
                  <a:lnTo>
                    <a:pt x="307" y="883"/>
                  </a:lnTo>
                  <a:lnTo>
                    <a:pt x="282" y="856"/>
                  </a:lnTo>
                  <a:lnTo>
                    <a:pt x="294" y="829"/>
                  </a:lnTo>
                  <a:lnTo>
                    <a:pt x="282" y="816"/>
                  </a:lnTo>
                  <a:lnTo>
                    <a:pt x="215" y="802"/>
                  </a:lnTo>
                  <a:lnTo>
                    <a:pt x="161" y="789"/>
                  </a:lnTo>
                  <a:lnTo>
                    <a:pt x="161" y="748"/>
                  </a:lnTo>
                  <a:lnTo>
                    <a:pt x="134" y="748"/>
                  </a:lnTo>
                  <a:lnTo>
                    <a:pt x="121" y="789"/>
                  </a:lnTo>
                  <a:lnTo>
                    <a:pt x="94" y="775"/>
                  </a:lnTo>
                  <a:lnTo>
                    <a:pt x="108" y="762"/>
                  </a:lnTo>
                  <a:lnTo>
                    <a:pt x="121" y="748"/>
                  </a:lnTo>
                  <a:lnTo>
                    <a:pt x="121" y="708"/>
                  </a:lnTo>
                  <a:lnTo>
                    <a:pt x="108" y="668"/>
                  </a:lnTo>
                  <a:lnTo>
                    <a:pt x="81" y="668"/>
                  </a:lnTo>
                  <a:lnTo>
                    <a:pt x="94" y="641"/>
                  </a:lnTo>
                  <a:lnTo>
                    <a:pt x="67" y="614"/>
                  </a:lnTo>
                  <a:lnTo>
                    <a:pt x="81" y="574"/>
                  </a:lnTo>
                  <a:lnTo>
                    <a:pt x="81" y="547"/>
                  </a:lnTo>
                  <a:lnTo>
                    <a:pt x="67" y="547"/>
                  </a:lnTo>
                  <a:lnTo>
                    <a:pt x="40" y="493"/>
                  </a:lnTo>
                  <a:lnTo>
                    <a:pt x="54" y="468"/>
                  </a:lnTo>
                  <a:lnTo>
                    <a:pt x="14" y="428"/>
                  </a:lnTo>
                  <a:lnTo>
                    <a:pt x="0" y="414"/>
                  </a:lnTo>
                  <a:lnTo>
                    <a:pt x="0" y="374"/>
                  </a:lnTo>
                  <a:lnTo>
                    <a:pt x="27" y="347"/>
                  </a:lnTo>
                  <a:lnTo>
                    <a:pt x="27" y="307"/>
                  </a:lnTo>
                  <a:lnTo>
                    <a:pt x="0" y="267"/>
                  </a:lnTo>
                  <a:lnTo>
                    <a:pt x="0" y="253"/>
                  </a:lnTo>
                  <a:lnTo>
                    <a:pt x="14" y="253"/>
                  </a:lnTo>
                  <a:lnTo>
                    <a:pt x="27" y="253"/>
                  </a:lnTo>
                  <a:lnTo>
                    <a:pt x="40" y="226"/>
                  </a:lnTo>
                  <a:lnTo>
                    <a:pt x="67" y="186"/>
                  </a:lnTo>
                  <a:lnTo>
                    <a:pt x="108" y="173"/>
                  </a:lnTo>
                  <a:lnTo>
                    <a:pt x="161" y="159"/>
                  </a:lnTo>
                  <a:lnTo>
                    <a:pt x="215" y="132"/>
                  </a:lnTo>
                  <a:lnTo>
                    <a:pt x="242" y="81"/>
                  </a:lnTo>
                  <a:lnTo>
                    <a:pt x="282" y="67"/>
                  </a:lnTo>
                  <a:lnTo>
                    <a:pt x="348" y="27"/>
                  </a:lnTo>
                  <a:lnTo>
                    <a:pt x="401" y="0"/>
                  </a:lnTo>
                  <a:lnTo>
                    <a:pt x="442" y="27"/>
                  </a:lnTo>
                  <a:lnTo>
                    <a:pt x="442" y="40"/>
                  </a:lnTo>
                  <a:lnTo>
                    <a:pt x="469" y="92"/>
                  </a:lnTo>
                  <a:lnTo>
                    <a:pt x="522" y="92"/>
                  </a:lnTo>
                  <a:lnTo>
                    <a:pt x="549" y="105"/>
                  </a:lnTo>
                  <a:lnTo>
                    <a:pt x="576" y="92"/>
                  </a:lnTo>
                  <a:lnTo>
                    <a:pt x="576" y="81"/>
                  </a:lnTo>
                  <a:lnTo>
                    <a:pt x="589" y="67"/>
                  </a:lnTo>
                  <a:lnTo>
                    <a:pt x="603" y="54"/>
                  </a:lnTo>
                  <a:lnTo>
                    <a:pt x="708" y="67"/>
                  </a:lnTo>
                  <a:lnTo>
                    <a:pt x="722" y="54"/>
                  </a:lnTo>
                  <a:lnTo>
                    <a:pt x="803" y="54"/>
                  </a:lnTo>
                  <a:lnTo>
                    <a:pt x="843" y="40"/>
                  </a:lnTo>
                  <a:lnTo>
                    <a:pt x="883" y="40"/>
                  </a:lnTo>
                  <a:lnTo>
                    <a:pt x="897" y="27"/>
                  </a:lnTo>
                  <a:lnTo>
                    <a:pt x="910" y="27"/>
                  </a:lnTo>
                  <a:lnTo>
                    <a:pt x="937" y="0"/>
                  </a:lnTo>
                  <a:lnTo>
                    <a:pt x="964" y="27"/>
                  </a:lnTo>
                  <a:lnTo>
                    <a:pt x="991" y="40"/>
                  </a:lnTo>
                  <a:lnTo>
                    <a:pt x="1018" y="81"/>
                  </a:lnTo>
                  <a:lnTo>
                    <a:pt x="1018" y="105"/>
                  </a:lnTo>
                  <a:lnTo>
                    <a:pt x="1031" y="132"/>
                  </a:lnTo>
                  <a:lnTo>
                    <a:pt x="1058" y="186"/>
                  </a:lnTo>
                  <a:lnTo>
                    <a:pt x="1085" y="240"/>
                  </a:lnTo>
                  <a:lnTo>
                    <a:pt x="1098" y="307"/>
                  </a:lnTo>
                  <a:lnTo>
                    <a:pt x="1085" y="334"/>
                  </a:lnTo>
                  <a:lnTo>
                    <a:pt x="1058" y="334"/>
                  </a:lnTo>
                  <a:lnTo>
                    <a:pt x="1044" y="388"/>
                  </a:lnTo>
                  <a:lnTo>
                    <a:pt x="1031" y="401"/>
                  </a:lnTo>
                  <a:lnTo>
                    <a:pt x="1085" y="414"/>
                  </a:lnTo>
                  <a:lnTo>
                    <a:pt x="1098" y="468"/>
                  </a:lnTo>
                  <a:lnTo>
                    <a:pt x="1098" y="493"/>
                  </a:lnTo>
                  <a:lnTo>
                    <a:pt x="1112" y="533"/>
                  </a:lnTo>
                  <a:lnTo>
                    <a:pt x="1150" y="601"/>
                  </a:lnTo>
                  <a:lnTo>
                    <a:pt x="1177" y="627"/>
                  </a:lnTo>
                  <a:lnTo>
                    <a:pt x="1204" y="627"/>
                  </a:lnTo>
                  <a:lnTo>
                    <a:pt x="1177" y="641"/>
                  </a:lnTo>
                  <a:lnTo>
                    <a:pt x="1204" y="668"/>
                  </a:lnTo>
                  <a:lnTo>
                    <a:pt x="1204" y="722"/>
                  </a:lnTo>
                  <a:lnTo>
                    <a:pt x="1177" y="735"/>
                  </a:lnTo>
                  <a:lnTo>
                    <a:pt x="1137" y="748"/>
                  </a:lnTo>
                  <a:lnTo>
                    <a:pt x="1137" y="789"/>
                  </a:lnTo>
                  <a:lnTo>
                    <a:pt x="1112" y="829"/>
                  </a:lnTo>
                  <a:lnTo>
                    <a:pt x="1085" y="869"/>
                  </a:lnTo>
                  <a:lnTo>
                    <a:pt x="1058" y="894"/>
                  </a:lnTo>
                  <a:lnTo>
                    <a:pt x="1085" y="948"/>
                  </a:lnTo>
                  <a:lnTo>
                    <a:pt x="1085" y="975"/>
                  </a:lnTo>
                  <a:lnTo>
                    <a:pt x="1112" y="1002"/>
                  </a:lnTo>
                  <a:lnTo>
                    <a:pt x="1058" y="1015"/>
                  </a:lnTo>
                  <a:lnTo>
                    <a:pt x="1058" y="1002"/>
                  </a:lnTo>
                  <a:lnTo>
                    <a:pt x="1004" y="988"/>
                  </a:lnTo>
                  <a:lnTo>
                    <a:pt x="1004" y="975"/>
                  </a:lnTo>
                  <a:lnTo>
                    <a:pt x="977" y="961"/>
                  </a:lnTo>
                  <a:lnTo>
                    <a:pt x="883" y="961"/>
                  </a:lnTo>
                  <a:lnTo>
                    <a:pt x="870" y="988"/>
                  </a:lnTo>
                  <a:lnTo>
                    <a:pt x="816" y="975"/>
                  </a:lnTo>
                  <a:lnTo>
                    <a:pt x="776" y="988"/>
                  </a:lnTo>
                  <a:lnTo>
                    <a:pt x="776" y="1029"/>
                  </a:lnTo>
                  <a:lnTo>
                    <a:pt x="722" y="1029"/>
                  </a:lnTo>
                  <a:lnTo>
                    <a:pt x="735" y="988"/>
                  </a:lnTo>
                  <a:lnTo>
                    <a:pt x="697" y="975"/>
                  </a:lnTo>
                  <a:lnTo>
                    <a:pt x="670" y="961"/>
                  </a:lnTo>
                  <a:lnTo>
                    <a:pt x="643" y="988"/>
                  </a:lnTo>
                  <a:lnTo>
                    <a:pt x="616" y="1002"/>
                  </a:lnTo>
                  <a:lnTo>
                    <a:pt x="630" y="975"/>
                  </a:lnTo>
                  <a:lnTo>
                    <a:pt x="603" y="975"/>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97" name="Freeform 187">
              <a:extLst>
                <a:ext uri="{FF2B5EF4-FFF2-40B4-BE49-F238E27FC236}">
                  <a16:creationId xmlns:a16="http://schemas.microsoft.com/office/drawing/2014/main" id="{A5EFD911-997C-C342-9A6C-258996D5415B}"/>
                </a:ext>
              </a:extLst>
            </p:cNvPr>
            <p:cNvSpPr>
              <a:spLocks/>
            </p:cNvSpPr>
            <p:nvPr/>
          </p:nvSpPr>
          <p:spPr bwMode="gray">
            <a:xfrm>
              <a:off x="2941" y="2883"/>
              <a:ext cx="407" cy="287"/>
            </a:xfrm>
            <a:custGeom>
              <a:avLst/>
              <a:gdLst>
                <a:gd name="T0" fmla="*/ 3 w 816"/>
                <a:gd name="T1" fmla="*/ 101 h 573"/>
                <a:gd name="T2" fmla="*/ 10 w 816"/>
                <a:gd name="T3" fmla="*/ 111 h 573"/>
                <a:gd name="T4" fmla="*/ 17 w 816"/>
                <a:gd name="T5" fmla="*/ 120 h 573"/>
                <a:gd name="T6" fmla="*/ 30 w 816"/>
                <a:gd name="T7" fmla="*/ 127 h 573"/>
                <a:gd name="T8" fmla="*/ 51 w 816"/>
                <a:gd name="T9" fmla="*/ 137 h 573"/>
                <a:gd name="T10" fmla="*/ 77 w 816"/>
                <a:gd name="T11" fmla="*/ 144 h 573"/>
                <a:gd name="T12" fmla="*/ 91 w 816"/>
                <a:gd name="T13" fmla="*/ 140 h 573"/>
                <a:gd name="T14" fmla="*/ 97 w 816"/>
                <a:gd name="T15" fmla="*/ 127 h 573"/>
                <a:gd name="T16" fmla="*/ 98 w 816"/>
                <a:gd name="T17" fmla="*/ 127 h 573"/>
                <a:gd name="T18" fmla="*/ 98 w 816"/>
                <a:gd name="T19" fmla="*/ 127 h 573"/>
                <a:gd name="T20" fmla="*/ 101 w 816"/>
                <a:gd name="T21" fmla="*/ 129 h 573"/>
                <a:gd name="T22" fmla="*/ 104 w 816"/>
                <a:gd name="T23" fmla="*/ 130 h 573"/>
                <a:gd name="T24" fmla="*/ 107 w 816"/>
                <a:gd name="T25" fmla="*/ 130 h 573"/>
                <a:gd name="T26" fmla="*/ 107 w 816"/>
                <a:gd name="T27" fmla="*/ 129 h 573"/>
                <a:gd name="T28" fmla="*/ 109 w 816"/>
                <a:gd name="T29" fmla="*/ 125 h 573"/>
                <a:gd name="T30" fmla="*/ 111 w 816"/>
                <a:gd name="T31" fmla="*/ 120 h 573"/>
                <a:gd name="T32" fmla="*/ 112 w 816"/>
                <a:gd name="T33" fmla="*/ 119 h 573"/>
                <a:gd name="T34" fmla="*/ 113 w 816"/>
                <a:gd name="T35" fmla="*/ 117 h 573"/>
                <a:gd name="T36" fmla="*/ 113 w 816"/>
                <a:gd name="T37" fmla="*/ 117 h 573"/>
                <a:gd name="T38" fmla="*/ 131 w 816"/>
                <a:gd name="T39" fmla="*/ 117 h 573"/>
                <a:gd name="T40" fmla="*/ 138 w 816"/>
                <a:gd name="T41" fmla="*/ 114 h 573"/>
                <a:gd name="T42" fmla="*/ 151 w 816"/>
                <a:gd name="T43" fmla="*/ 111 h 573"/>
                <a:gd name="T44" fmla="*/ 165 w 816"/>
                <a:gd name="T45" fmla="*/ 101 h 573"/>
                <a:gd name="T46" fmla="*/ 168 w 816"/>
                <a:gd name="T47" fmla="*/ 84 h 573"/>
                <a:gd name="T48" fmla="*/ 177 w 816"/>
                <a:gd name="T49" fmla="*/ 54 h 573"/>
                <a:gd name="T50" fmla="*/ 188 w 816"/>
                <a:gd name="T51" fmla="*/ 37 h 573"/>
                <a:gd name="T52" fmla="*/ 201 w 816"/>
                <a:gd name="T53" fmla="*/ 27 h 573"/>
                <a:gd name="T54" fmla="*/ 198 w 816"/>
                <a:gd name="T55" fmla="*/ 14 h 573"/>
                <a:gd name="T56" fmla="*/ 188 w 816"/>
                <a:gd name="T57" fmla="*/ 7 h 573"/>
                <a:gd name="T58" fmla="*/ 177 w 816"/>
                <a:gd name="T59" fmla="*/ 4 h 573"/>
                <a:gd name="T60" fmla="*/ 158 w 816"/>
                <a:gd name="T61" fmla="*/ 4 h 573"/>
                <a:gd name="T62" fmla="*/ 144 w 816"/>
                <a:gd name="T63" fmla="*/ 4 h 573"/>
                <a:gd name="T64" fmla="*/ 123 w 816"/>
                <a:gd name="T65" fmla="*/ 4 h 573"/>
                <a:gd name="T66" fmla="*/ 120 w 816"/>
                <a:gd name="T67" fmla="*/ 17 h 573"/>
                <a:gd name="T68" fmla="*/ 110 w 816"/>
                <a:gd name="T69" fmla="*/ 27 h 573"/>
                <a:gd name="T70" fmla="*/ 97 w 816"/>
                <a:gd name="T71" fmla="*/ 30 h 573"/>
                <a:gd name="T72" fmla="*/ 81 w 816"/>
                <a:gd name="T73" fmla="*/ 34 h 573"/>
                <a:gd name="T74" fmla="*/ 77 w 816"/>
                <a:gd name="T75" fmla="*/ 47 h 573"/>
                <a:gd name="T76" fmla="*/ 53 w 816"/>
                <a:gd name="T77" fmla="*/ 54 h 573"/>
                <a:gd name="T78" fmla="*/ 37 w 816"/>
                <a:gd name="T79" fmla="*/ 47 h 573"/>
                <a:gd name="T80" fmla="*/ 24 w 816"/>
                <a:gd name="T81" fmla="*/ 44 h 573"/>
                <a:gd name="T82" fmla="*/ 13 w 816"/>
                <a:gd name="T83" fmla="*/ 57 h 573"/>
                <a:gd name="T84" fmla="*/ 6 w 816"/>
                <a:gd name="T85" fmla="*/ 57 h 573"/>
                <a:gd name="T86" fmla="*/ 13 w 816"/>
                <a:gd name="T87" fmla="*/ 67 h 573"/>
                <a:gd name="T88" fmla="*/ 3 w 816"/>
                <a:gd name="T89" fmla="*/ 74 h 573"/>
                <a:gd name="T90" fmla="*/ 6 w 816"/>
                <a:gd name="T91" fmla="*/ 87 h 573"/>
                <a:gd name="T92" fmla="*/ 0 w 816"/>
                <a:gd name="T93" fmla="*/ 94 h 5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16"/>
                <a:gd name="T142" fmla="*/ 0 h 573"/>
                <a:gd name="T143" fmla="*/ 816 w 816"/>
                <a:gd name="T144" fmla="*/ 573 h 5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16" h="573">
                  <a:moveTo>
                    <a:pt x="0" y="401"/>
                  </a:moveTo>
                  <a:lnTo>
                    <a:pt x="14" y="401"/>
                  </a:lnTo>
                  <a:lnTo>
                    <a:pt x="27" y="428"/>
                  </a:lnTo>
                  <a:lnTo>
                    <a:pt x="40" y="441"/>
                  </a:lnTo>
                  <a:lnTo>
                    <a:pt x="27" y="454"/>
                  </a:lnTo>
                  <a:lnTo>
                    <a:pt x="67" y="479"/>
                  </a:lnTo>
                  <a:lnTo>
                    <a:pt x="94" y="479"/>
                  </a:lnTo>
                  <a:lnTo>
                    <a:pt x="121" y="506"/>
                  </a:lnTo>
                  <a:lnTo>
                    <a:pt x="161" y="547"/>
                  </a:lnTo>
                  <a:lnTo>
                    <a:pt x="202" y="547"/>
                  </a:lnTo>
                  <a:lnTo>
                    <a:pt x="215" y="573"/>
                  </a:lnTo>
                  <a:lnTo>
                    <a:pt x="307" y="573"/>
                  </a:lnTo>
                  <a:lnTo>
                    <a:pt x="334" y="533"/>
                  </a:lnTo>
                  <a:lnTo>
                    <a:pt x="361" y="560"/>
                  </a:lnTo>
                  <a:lnTo>
                    <a:pt x="361" y="547"/>
                  </a:lnTo>
                  <a:lnTo>
                    <a:pt x="388" y="506"/>
                  </a:lnTo>
                  <a:lnTo>
                    <a:pt x="390" y="508"/>
                  </a:lnTo>
                  <a:lnTo>
                    <a:pt x="392" y="508"/>
                  </a:lnTo>
                  <a:lnTo>
                    <a:pt x="398" y="510"/>
                  </a:lnTo>
                  <a:lnTo>
                    <a:pt x="403" y="514"/>
                  </a:lnTo>
                  <a:lnTo>
                    <a:pt x="409" y="516"/>
                  </a:lnTo>
                  <a:lnTo>
                    <a:pt x="417" y="518"/>
                  </a:lnTo>
                  <a:lnTo>
                    <a:pt x="422" y="520"/>
                  </a:lnTo>
                  <a:lnTo>
                    <a:pt x="428" y="520"/>
                  </a:lnTo>
                  <a:lnTo>
                    <a:pt x="428" y="518"/>
                  </a:lnTo>
                  <a:lnTo>
                    <a:pt x="430" y="514"/>
                  </a:lnTo>
                  <a:lnTo>
                    <a:pt x="432" y="506"/>
                  </a:lnTo>
                  <a:lnTo>
                    <a:pt x="436" y="497"/>
                  </a:lnTo>
                  <a:lnTo>
                    <a:pt x="442" y="489"/>
                  </a:lnTo>
                  <a:lnTo>
                    <a:pt x="447" y="479"/>
                  </a:lnTo>
                  <a:lnTo>
                    <a:pt x="449" y="476"/>
                  </a:lnTo>
                  <a:lnTo>
                    <a:pt x="451" y="474"/>
                  </a:lnTo>
                  <a:lnTo>
                    <a:pt x="453" y="470"/>
                  </a:lnTo>
                  <a:lnTo>
                    <a:pt x="453" y="468"/>
                  </a:lnTo>
                  <a:lnTo>
                    <a:pt x="455" y="468"/>
                  </a:lnTo>
                  <a:lnTo>
                    <a:pt x="455" y="466"/>
                  </a:lnTo>
                  <a:lnTo>
                    <a:pt x="482" y="479"/>
                  </a:lnTo>
                  <a:lnTo>
                    <a:pt x="522" y="466"/>
                  </a:lnTo>
                  <a:lnTo>
                    <a:pt x="536" y="479"/>
                  </a:lnTo>
                  <a:lnTo>
                    <a:pt x="549" y="454"/>
                  </a:lnTo>
                  <a:lnTo>
                    <a:pt x="576" y="466"/>
                  </a:lnTo>
                  <a:lnTo>
                    <a:pt x="603" y="441"/>
                  </a:lnTo>
                  <a:lnTo>
                    <a:pt x="643" y="441"/>
                  </a:lnTo>
                  <a:lnTo>
                    <a:pt x="657" y="401"/>
                  </a:lnTo>
                  <a:lnTo>
                    <a:pt x="657" y="347"/>
                  </a:lnTo>
                  <a:lnTo>
                    <a:pt x="670" y="334"/>
                  </a:lnTo>
                  <a:lnTo>
                    <a:pt x="695" y="280"/>
                  </a:lnTo>
                  <a:lnTo>
                    <a:pt x="708" y="213"/>
                  </a:lnTo>
                  <a:lnTo>
                    <a:pt x="722" y="161"/>
                  </a:lnTo>
                  <a:lnTo>
                    <a:pt x="749" y="147"/>
                  </a:lnTo>
                  <a:lnTo>
                    <a:pt x="762" y="120"/>
                  </a:lnTo>
                  <a:lnTo>
                    <a:pt x="803" y="107"/>
                  </a:lnTo>
                  <a:lnTo>
                    <a:pt x="816" y="67"/>
                  </a:lnTo>
                  <a:lnTo>
                    <a:pt x="789" y="53"/>
                  </a:lnTo>
                  <a:lnTo>
                    <a:pt x="762" y="67"/>
                  </a:lnTo>
                  <a:lnTo>
                    <a:pt x="749" y="26"/>
                  </a:lnTo>
                  <a:lnTo>
                    <a:pt x="735" y="26"/>
                  </a:lnTo>
                  <a:lnTo>
                    <a:pt x="708" y="13"/>
                  </a:lnTo>
                  <a:lnTo>
                    <a:pt x="670" y="26"/>
                  </a:lnTo>
                  <a:lnTo>
                    <a:pt x="630" y="13"/>
                  </a:lnTo>
                  <a:lnTo>
                    <a:pt x="616" y="0"/>
                  </a:lnTo>
                  <a:lnTo>
                    <a:pt x="576" y="13"/>
                  </a:lnTo>
                  <a:lnTo>
                    <a:pt x="549" y="0"/>
                  </a:lnTo>
                  <a:lnTo>
                    <a:pt x="495" y="13"/>
                  </a:lnTo>
                  <a:lnTo>
                    <a:pt x="495" y="40"/>
                  </a:lnTo>
                  <a:lnTo>
                    <a:pt x="482" y="67"/>
                  </a:lnTo>
                  <a:lnTo>
                    <a:pt x="455" y="94"/>
                  </a:lnTo>
                  <a:lnTo>
                    <a:pt x="442" y="107"/>
                  </a:lnTo>
                  <a:lnTo>
                    <a:pt x="415" y="94"/>
                  </a:lnTo>
                  <a:lnTo>
                    <a:pt x="388" y="120"/>
                  </a:lnTo>
                  <a:lnTo>
                    <a:pt x="361" y="134"/>
                  </a:lnTo>
                  <a:lnTo>
                    <a:pt x="321" y="134"/>
                  </a:lnTo>
                  <a:lnTo>
                    <a:pt x="307" y="147"/>
                  </a:lnTo>
                  <a:lnTo>
                    <a:pt x="307" y="186"/>
                  </a:lnTo>
                  <a:lnTo>
                    <a:pt x="269" y="199"/>
                  </a:lnTo>
                  <a:lnTo>
                    <a:pt x="215" y="213"/>
                  </a:lnTo>
                  <a:lnTo>
                    <a:pt x="175" y="213"/>
                  </a:lnTo>
                  <a:lnTo>
                    <a:pt x="148" y="186"/>
                  </a:lnTo>
                  <a:lnTo>
                    <a:pt x="108" y="161"/>
                  </a:lnTo>
                  <a:lnTo>
                    <a:pt x="94" y="174"/>
                  </a:lnTo>
                  <a:lnTo>
                    <a:pt x="94" y="226"/>
                  </a:lnTo>
                  <a:lnTo>
                    <a:pt x="54" y="226"/>
                  </a:lnTo>
                  <a:lnTo>
                    <a:pt x="54" y="213"/>
                  </a:lnTo>
                  <a:lnTo>
                    <a:pt x="27" y="226"/>
                  </a:lnTo>
                  <a:lnTo>
                    <a:pt x="27" y="239"/>
                  </a:lnTo>
                  <a:lnTo>
                    <a:pt x="54" y="266"/>
                  </a:lnTo>
                  <a:lnTo>
                    <a:pt x="40" y="280"/>
                  </a:lnTo>
                  <a:lnTo>
                    <a:pt x="14" y="293"/>
                  </a:lnTo>
                  <a:lnTo>
                    <a:pt x="27" y="320"/>
                  </a:lnTo>
                  <a:lnTo>
                    <a:pt x="27" y="347"/>
                  </a:lnTo>
                  <a:lnTo>
                    <a:pt x="27" y="374"/>
                  </a:lnTo>
                  <a:lnTo>
                    <a:pt x="0" y="374"/>
                  </a:lnTo>
                  <a:lnTo>
                    <a:pt x="0" y="401"/>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98" name="Freeform 188">
              <a:extLst>
                <a:ext uri="{FF2B5EF4-FFF2-40B4-BE49-F238E27FC236}">
                  <a16:creationId xmlns:a16="http://schemas.microsoft.com/office/drawing/2014/main" id="{DA2A2252-2F40-524C-B195-C9BB6835BFF1}"/>
                </a:ext>
              </a:extLst>
            </p:cNvPr>
            <p:cNvSpPr>
              <a:spLocks/>
            </p:cNvSpPr>
            <p:nvPr/>
          </p:nvSpPr>
          <p:spPr bwMode="gray">
            <a:xfrm>
              <a:off x="2967" y="2802"/>
              <a:ext cx="334" cy="188"/>
            </a:xfrm>
            <a:custGeom>
              <a:avLst/>
              <a:gdLst>
                <a:gd name="T0" fmla="*/ 10 w 668"/>
                <a:gd name="T1" fmla="*/ 84 h 377"/>
                <a:gd name="T2" fmla="*/ 13 w 668"/>
                <a:gd name="T3" fmla="*/ 80 h 377"/>
                <a:gd name="T4" fmla="*/ 23 w 668"/>
                <a:gd name="T5" fmla="*/ 87 h 377"/>
                <a:gd name="T6" fmla="*/ 30 w 668"/>
                <a:gd name="T7" fmla="*/ 94 h 377"/>
                <a:gd name="T8" fmla="*/ 41 w 668"/>
                <a:gd name="T9" fmla="*/ 94 h 377"/>
                <a:gd name="T10" fmla="*/ 53 w 668"/>
                <a:gd name="T11" fmla="*/ 90 h 377"/>
                <a:gd name="T12" fmla="*/ 63 w 668"/>
                <a:gd name="T13" fmla="*/ 87 h 377"/>
                <a:gd name="T14" fmla="*/ 63 w 668"/>
                <a:gd name="T15" fmla="*/ 84 h 377"/>
                <a:gd name="T16" fmla="*/ 63 w 668"/>
                <a:gd name="T17" fmla="*/ 77 h 377"/>
                <a:gd name="T18" fmla="*/ 67 w 668"/>
                <a:gd name="T19" fmla="*/ 74 h 377"/>
                <a:gd name="T20" fmla="*/ 77 w 668"/>
                <a:gd name="T21" fmla="*/ 74 h 377"/>
                <a:gd name="T22" fmla="*/ 84 w 668"/>
                <a:gd name="T23" fmla="*/ 70 h 377"/>
                <a:gd name="T24" fmla="*/ 90 w 668"/>
                <a:gd name="T25" fmla="*/ 64 h 377"/>
                <a:gd name="T26" fmla="*/ 97 w 668"/>
                <a:gd name="T27" fmla="*/ 67 h 377"/>
                <a:gd name="T28" fmla="*/ 100 w 668"/>
                <a:gd name="T29" fmla="*/ 64 h 377"/>
                <a:gd name="T30" fmla="*/ 107 w 668"/>
                <a:gd name="T31" fmla="*/ 57 h 377"/>
                <a:gd name="T32" fmla="*/ 110 w 668"/>
                <a:gd name="T33" fmla="*/ 50 h 377"/>
                <a:gd name="T34" fmla="*/ 110 w 668"/>
                <a:gd name="T35" fmla="*/ 43 h 377"/>
                <a:gd name="T36" fmla="*/ 123 w 668"/>
                <a:gd name="T37" fmla="*/ 40 h 377"/>
                <a:gd name="T38" fmla="*/ 131 w 668"/>
                <a:gd name="T39" fmla="*/ 43 h 377"/>
                <a:gd name="T40" fmla="*/ 141 w 668"/>
                <a:gd name="T41" fmla="*/ 40 h 377"/>
                <a:gd name="T42" fmla="*/ 144 w 668"/>
                <a:gd name="T43" fmla="*/ 43 h 377"/>
                <a:gd name="T44" fmla="*/ 154 w 668"/>
                <a:gd name="T45" fmla="*/ 47 h 377"/>
                <a:gd name="T46" fmla="*/ 164 w 668"/>
                <a:gd name="T47" fmla="*/ 43 h 377"/>
                <a:gd name="T48" fmla="*/ 164 w 668"/>
                <a:gd name="T49" fmla="*/ 30 h 377"/>
                <a:gd name="T50" fmla="*/ 167 w 668"/>
                <a:gd name="T51" fmla="*/ 17 h 377"/>
                <a:gd name="T52" fmla="*/ 167 w 668"/>
                <a:gd name="T53" fmla="*/ 10 h 377"/>
                <a:gd name="T54" fmla="*/ 154 w 668"/>
                <a:gd name="T55" fmla="*/ 6 h 377"/>
                <a:gd name="T56" fmla="*/ 147 w 668"/>
                <a:gd name="T57" fmla="*/ 0 h 377"/>
                <a:gd name="T58" fmla="*/ 123 w 668"/>
                <a:gd name="T59" fmla="*/ 0 h 377"/>
                <a:gd name="T60" fmla="*/ 120 w 668"/>
                <a:gd name="T61" fmla="*/ 6 h 377"/>
                <a:gd name="T62" fmla="*/ 107 w 668"/>
                <a:gd name="T63" fmla="*/ 3 h 377"/>
                <a:gd name="T64" fmla="*/ 97 w 668"/>
                <a:gd name="T65" fmla="*/ 6 h 377"/>
                <a:gd name="T66" fmla="*/ 97 w 668"/>
                <a:gd name="T67" fmla="*/ 17 h 377"/>
                <a:gd name="T68" fmla="*/ 84 w 668"/>
                <a:gd name="T69" fmla="*/ 17 h 377"/>
                <a:gd name="T70" fmla="*/ 86 w 668"/>
                <a:gd name="T71" fmla="*/ 6 h 377"/>
                <a:gd name="T72" fmla="*/ 77 w 668"/>
                <a:gd name="T73" fmla="*/ 3 h 377"/>
                <a:gd name="T74" fmla="*/ 70 w 668"/>
                <a:gd name="T75" fmla="*/ 0 h 377"/>
                <a:gd name="T76" fmla="*/ 63 w 668"/>
                <a:gd name="T77" fmla="*/ 6 h 377"/>
                <a:gd name="T78" fmla="*/ 57 w 668"/>
                <a:gd name="T79" fmla="*/ 10 h 377"/>
                <a:gd name="T80" fmla="*/ 60 w 668"/>
                <a:gd name="T81" fmla="*/ 3 h 377"/>
                <a:gd name="T82" fmla="*/ 53 w 668"/>
                <a:gd name="T83" fmla="*/ 3 h 377"/>
                <a:gd name="T84" fmla="*/ 43 w 668"/>
                <a:gd name="T85" fmla="*/ 6 h 377"/>
                <a:gd name="T86" fmla="*/ 41 w 668"/>
                <a:gd name="T87" fmla="*/ 17 h 377"/>
                <a:gd name="T88" fmla="*/ 34 w 668"/>
                <a:gd name="T89" fmla="*/ 27 h 377"/>
                <a:gd name="T90" fmla="*/ 37 w 668"/>
                <a:gd name="T91" fmla="*/ 30 h 377"/>
                <a:gd name="T92" fmla="*/ 30 w 668"/>
                <a:gd name="T93" fmla="*/ 33 h 377"/>
                <a:gd name="T94" fmla="*/ 23 w 668"/>
                <a:gd name="T95" fmla="*/ 40 h 377"/>
                <a:gd name="T96" fmla="*/ 13 w 668"/>
                <a:gd name="T97" fmla="*/ 43 h 377"/>
                <a:gd name="T98" fmla="*/ 6 w 668"/>
                <a:gd name="T99" fmla="*/ 40 h 377"/>
                <a:gd name="T100" fmla="*/ 3 w 668"/>
                <a:gd name="T101" fmla="*/ 53 h 377"/>
                <a:gd name="T102" fmla="*/ 0 w 668"/>
                <a:gd name="T103" fmla="*/ 64 h 377"/>
                <a:gd name="T104" fmla="*/ 3 w 668"/>
                <a:gd name="T105" fmla="*/ 70 h 377"/>
                <a:gd name="T106" fmla="*/ 10 w 668"/>
                <a:gd name="T107" fmla="*/ 77 h 377"/>
                <a:gd name="T108" fmla="*/ 10 w 668"/>
                <a:gd name="T109" fmla="*/ 84 h 3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8"/>
                <a:gd name="T166" fmla="*/ 0 h 377"/>
                <a:gd name="T167" fmla="*/ 668 w 668"/>
                <a:gd name="T168" fmla="*/ 377 h 3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8" h="377">
                  <a:moveTo>
                    <a:pt x="40" y="336"/>
                  </a:moveTo>
                  <a:lnTo>
                    <a:pt x="54" y="323"/>
                  </a:lnTo>
                  <a:lnTo>
                    <a:pt x="94" y="350"/>
                  </a:lnTo>
                  <a:lnTo>
                    <a:pt x="121" y="377"/>
                  </a:lnTo>
                  <a:lnTo>
                    <a:pt x="161" y="377"/>
                  </a:lnTo>
                  <a:lnTo>
                    <a:pt x="215" y="363"/>
                  </a:lnTo>
                  <a:lnTo>
                    <a:pt x="253" y="350"/>
                  </a:lnTo>
                  <a:lnTo>
                    <a:pt x="253" y="336"/>
                  </a:lnTo>
                  <a:lnTo>
                    <a:pt x="253" y="309"/>
                  </a:lnTo>
                  <a:lnTo>
                    <a:pt x="267" y="296"/>
                  </a:lnTo>
                  <a:lnTo>
                    <a:pt x="307" y="296"/>
                  </a:lnTo>
                  <a:lnTo>
                    <a:pt x="334" y="282"/>
                  </a:lnTo>
                  <a:lnTo>
                    <a:pt x="361" y="256"/>
                  </a:lnTo>
                  <a:lnTo>
                    <a:pt x="388" y="269"/>
                  </a:lnTo>
                  <a:lnTo>
                    <a:pt x="401" y="256"/>
                  </a:lnTo>
                  <a:lnTo>
                    <a:pt x="428" y="229"/>
                  </a:lnTo>
                  <a:lnTo>
                    <a:pt x="441" y="202"/>
                  </a:lnTo>
                  <a:lnTo>
                    <a:pt x="441" y="175"/>
                  </a:lnTo>
                  <a:lnTo>
                    <a:pt x="495" y="162"/>
                  </a:lnTo>
                  <a:lnTo>
                    <a:pt x="522" y="175"/>
                  </a:lnTo>
                  <a:lnTo>
                    <a:pt x="562" y="162"/>
                  </a:lnTo>
                  <a:lnTo>
                    <a:pt x="574" y="175"/>
                  </a:lnTo>
                  <a:lnTo>
                    <a:pt x="614" y="188"/>
                  </a:lnTo>
                  <a:lnTo>
                    <a:pt x="654" y="175"/>
                  </a:lnTo>
                  <a:lnTo>
                    <a:pt x="654" y="121"/>
                  </a:lnTo>
                  <a:lnTo>
                    <a:pt x="668" y="68"/>
                  </a:lnTo>
                  <a:lnTo>
                    <a:pt x="668" y="41"/>
                  </a:lnTo>
                  <a:lnTo>
                    <a:pt x="614" y="27"/>
                  </a:lnTo>
                  <a:lnTo>
                    <a:pt x="587" y="0"/>
                  </a:lnTo>
                  <a:lnTo>
                    <a:pt x="495" y="0"/>
                  </a:lnTo>
                  <a:lnTo>
                    <a:pt x="482" y="27"/>
                  </a:lnTo>
                  <a:lnTo>
                    <a:pt x="428" y="14"/>
                  </a:lnTo>
                  <a:lnTo>
                    <a:pt x="388" y="27"/>
                  </a:lnTo>
                  <a:lnTo>
                    <a:pt x="388" y="68"/>
                  </a:lnTo>
                  <a:lnTo>
                    <a:pt x="334" y="68"/>
                  </a:lnTo>
                  <a:lnTo>
                    <a:pt x="347" y="27"/>
                  </a:lnTo>
                  <a:lnTo>
                    <a:pt x="307" y="14"/>
                  </a:lnTo>
                  <a:lnTo>
                    <a:pt x="280" y="0"/>
                  </a:lnTo>
                  <a:lnTo>
                    <a:pt x="253" y="27"/>
                  </a:lnTo>
                  <a:lnTo>
                    <a:pt x="228" y="41"/>
                  </a:lnTo>
                  <a:lnTo>
                    <a:pt x="242" y="14"/>
                  </a:lnTo>
                  <a:lnTo>
                    <a:pt x="215" y="14"/>
                  </a:lnTo>
                  <a:lnTo>
                    <a:pt x="175" y="27"/>
                  </a:lnTo>
                  <a:lnTo>
                    <a:pt x="161" y="68"/>
                  </a:lnTo>
                  <a:lnTo>
                    <a:pt x="134" y="108"/>
                  </a:lnTo>
                  <a:lnTo>
                    <a:pt x="148" y="121"/>
                  </a:lnTo>
                  <a:lnTo>
                    <a:pt x="121" y="135"/>
                  </a:lnTo>
                  <a:lnTo>
                    <a:pt x="94" y="162"/>
                  </a:lnTo>
                  <a:lnTo>
                    <a:pt x="54" y="175"/>
                  </a:lnTo>
                  <a:lnTo>
                    <a:pt x="27" y="162"/>
                  </a:lnTo>
                  <a:lnTo>
                    <a:pt x="13" y="215"/>
                  </a:lnTo>
                  <a:lnTo>
                    <a:pt x="0" y="256"/>
                  </a:lnTo>
                  <a:lnTo>
                    <a:pt x="13" y="282"/>
                  </a:lnTo>
                  <a:lnTo>
                    <a:pt x="40" y="309"/>
                  </a:lnTo>
                  <a:lnTo>
                    <a:pt x="40" y="336"/>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99" name="Freeform 189">
              <a:extLst>
                <a:ext uri="{FF2B5EF4-FFF2-40B4-BE49-F238E27FC236}">
                  <a16:creationId xmlns:a16="http://schemas.microsoft.com/office/drawing/2014/main" id="{C341D841-2422-254F-98B8-153FAD625CA3}"/>
                </a:ext>
              </a:extLst>
            </p:cNvPr>
            <p:cNvSpPr>
              <a:spLocks/>
            </p:cNvSpPr>
            <p:nvPr/>
          </p:nvSpPr>
          <p:spPr bwMode="gray">
            <a:xfrm>
              <a:off x="3181" y="705"/>
              <a:ext cx="1967" cy="2298"/>
            </a:xfrm>
            <a:custGeom>
              <a:avLst/>
              <a:gdLst>
                <a:gd name="T0" fmla="*/ 134 w 3933"/>
                <a:gd name="T1" fmla="*/ 511 h 4596"/>
                <a:gd name="T2" fmla="*/ 96 w 3933"/>
                <a:gd name="T3" fmla="*/ 491 h 4596"/>
                <a:gd name="T4" fmla="*/ 138 w 3933"/>
                <a:gd name="T5" fmla="*/ 394 h 4596"/>
                <a:gd name="T6" fmla="*/ 91 w 3933"/>
                <a:gd name="T7" fmla="*/ 317 h 4596"/>
                <a:gd name="T8" fmla="*/ 54 w 3933"/>
                <a:gd name="T9" fmla="*/ 227 h 4596"/>
                <a:gd name="T10" fmla="*/ 0 w 3933"/>
                <a:gd name="T11" fmla="*/ 113 h 4596"/>
                <a:gd name="T12" fmla="*/ 27 w 3933"/>
                <a:gd name="T13" fmla="*/ 74 h 4596"/>
                <a:gd name="T14" fmla="*/ 34 w 3933"/>
                <a:gd name="T15" fmla="*/ 60 h 4596"/>
                <a:gd name="T16" fmla="*/ 97 w 3933"/>
                <a:gd name="T17" fmla="*/ 68 h 4596"/>
                <a:gd name="T18" fmla="*/ 145 w 3933"/>
                <a:gd name="T19" fmla="*/ 66 h 4596"/>
                <a:gd name="T20" fmla="*/ 159 w 3933"/>
                <a:gd name="T21" fmla="*/ 72 h 4596"/>
                <a:gd name="T22" fmla="*/ 174 w 3933"/>
                <a:gd name="T23" fmla="*/ 76 h 4596"/>
                <a:gd name="T24" fmla="*/ 251 w 3933"/>
                <a:gd name="T25" fmla="*/ 154 h 4596"/>
                <a:gd name="T26" fmla="*/ 128 w 3933"/>
                <a:gd name="T27" fmla="*/ 183 h 4596"/>
                <a:gd name="T28" fmla="*/ 161 w 3933"/>
                <a:gd name="T29" fmla="*/ 221 h 4596"/>
                <a:gd name="T30" fmla="*/ 161 w 3933"/>
                <a:gd name="T31" fmla="*/ 241 h 4596"/>
                <a:gd name="T32" fmla="*/ 204 w 3933"/>
                <a:gd name="T33" fmla="*/ 278 h 4596"/>
                <a:gd name="T34" fmla="*/ 228 w 3933"/>
                <a:gd name="T35" fmla="*/ 268 h 4596"/>
                <a:gd name="T36" fmla="*/ 285 w 3933"/>
                <a:gd name="T37" fmla="*/ 224 h 4596"/>
                <a:gd name="T38" fmla="*/ 302 w 3933"/>
                <a:gd name="T39" fmla="*/ 131 h 4596"/>
                <a:gd name="T40" fmla="*/ 285 w 3933"/>
                <a:gd name="T41" fmla="*/ 71 h 4596"/>
                <a:gd name="T42" fmla="*/ 308 w 3933"/>
                <a:gd name="T43" fmla="*/ 50 h 4596"/>
                <a:gd name="T44" fmla="*/ 344 w 3933"/>
                <a:gd name="T45" fmla="*/ 82 h 4596"/>
                <a:gd name="T46" fmla="*/ 357 w 3933"/>
                <a:gd name="T47" fmla="*/ 75 h 4596"/>
                <a:gd name="T48" fmla="*/ 352 w 3933"/>
                <a:gd name="T49" fmla="*/ 34 h 4596"/>
                <a:gd name="T50" fmla="*/ 462 w 3933"/>
                <a:gd name="T51" fmla="*/ 141 h 4596"/>
                <a:gd name="T52" fmla="*/ 435 w 3933"/>
                <a:gd name="T53" fmla="*/ 224 h 4596"/>
                <a:gd name="T54" fmla="*/ 499 w 3933"/>
                <a:gd name="T55" fmla="*/ 217 h 4596"/>
                <a:gd name="T56" fmla="*/ 496 w 3933"/>
                <a:gd name="T57" fmla="*/ 317 h 4596"/>
                <a:gd name="T58" fmla="*/ 539 w 3933"/>
                <a:gd name="T59" fmla="*/ 434 h 4596"/>
                <a:gd name="T60" fmla="*/ 599 w 3933"/>
                <a:gd name="T61" fmla="*/ 488 h 4596"/>
                <a:gd name="T62" fmla="*/ 649 w 3933"/>
                <a:gd name="T63" fmla="*/ 474 h 4596"/>
                <a:gd name="T64" fmla="*/ 656 w 3933"/>
                <a:gd name="T65" fmla="*/ 572 h 4596"/>
                <a:gd name="T66" fmla="*/ 726 w 3933"/>
                <a:gd name="T67" fmla="*/ 568 h 4596"/>
                <a:gd name="T68" fmla="*/ 720 w 3933"/>
                <a:gd name="T69" fmla="*/ 641 h 4596"/>
                <a:gd name="T70" fmla="*/ 783 w 3933"/>
                <a:gd name="T71" fmla="*/ 688 h 4596"/>
                <a:gd name="T72" fmla="*/ 743 w 3933"/>
                <a:gd name="T73" fmla="*/ 755 h 4596"/>
                <a:gd name="T74" fmla="*/ 793 w 3933"/>
                <a:gd name="T75" fmla="*/ 852 h 4596"/>
                <a:gd name="T76" fmla="*/ 890 w 3933"/>
                <a:gd name="T77" fmla="*/ 878 h 4596"/>
                <a:gd name="T78" fmla="*/ 900 w 3933"/>
                <a:gd name="T79" fmla="*/ 1005 h 4596"/>
                <a:gd name="T80" fmla="*/ 974 w 3933"/>
                <a:gd name="T81" fmla="*/ 1103 h 4596"/>
                <a:gd name="T82" fmla="*/ 883 w 3933"/>
                <a:gd name="T83" fmla="*/ 1100 h 4596"/>
                <a:gd name="T84" fmla="*/ 776 w 3933"/>
                <a:gd name="T85" fmla="*/ 1116 h 4596"/>
                <a:gd name="T86" fmla="*/ 596 w 3933"/>
                <a:gd name="T87" fmla="*/ 1120 h 4596"/>
                <a:gd name="T88" fmla="*/ 572 w 3933"/>
                <a:gd name="T89" fmla="*/ 1076 h 4596"/>
                <a:gd name="T90" fmla="*/ 569 w 3933"/>
                <a:gd name="T91" fmla="*/ 1019 h 4596"/>
                <a:gd name="T92" fmla="*/ 562 w 3933"/>
                <a:gd name="T93" fmla="*/ 975 h 4596"/>
                <a:gd name="T94" fmla="*/ 569 w 3933"/>
                <a:gd name="T95" fmla="*/ 905 h 4596"/>
                <a:gd name="T96" fmla="*/ 525 w 3933"/>
                <a:gd name="T97" fmla="*/ 885 h 4596"/>
                <a:gd name="T98" fmla="*/ 510 w 3933"/>
                <a:gd name="T99" fmla="*/ 882 h 4596"/>
                <a:gd name="T100" fmla="*/ 506 w 3933"/>
                <a:gd name="T101" fmla="*/ 891 h 4596"/>
                <a:gd name="T102" fmla="*/ 452 w 3933"/>
                <a:gd name="T103" fmla="*/ 892 h 4596"/>
                <a:gd name="T104" fmla="*/ 368 w 3933"/>
                <a:gd name="T105" fmla="*/ 858 h 4596"/>
                <a:gd name="T106" fmla="*/ 302 w 3933"/>
                <a:gd name="T107" fmla="*/ 858 h 4596"/>
                <a:gd name="T108" fmla="*/ 282 w 3933"/>
                <a:gd name="T109" fmla="*/ 811 h 4596"/>
                <a:gd name="T110" fmla="*/ 268 w 3933"/>
                <a:gd name="T111" fmla="*/ 768 h 4596"/>
                <a:gd name="T112" fmla="*/ 228 w 3933"/>
                <a:gd name="T113" fmla="*/ 721 h 4596"/>
                <a:gd name="T114" fmla="*/ 154 w 3933"/>
                <a:gd name="T115" fmla="*/ 704 h 4596"/>
                <a:gd name="T116" fmla="*/ 114 w 3933"/>
                <a:gd name="T117" fmla="*/ 638 h 4596"/>
                <a:gd name="T118" fmla="*/ 111 w 3933"/>
                <a:gd name="T119" fmla="*/ 555 h 45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33"/>
                <a:gd name="T181" fmla="*/ 0 h 4596"/>
                <a:gd name="T182" fmla="*/ 3933 w 3933"/>
                <a:gd name="T183" fmla="*/ 4596 h 45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33" h="4596">
                  <a:moveTo>
                    <a:pt x="428" y="2205"/>
                  </a:moveTo>
                  <a:lnTo>
                    <a:pt x="428" y="2165"/>
                  </a:lnTo>
                  <a:lnTo>
                    <a:pt x="442" y="2138"/>
                  </a:lnTo>
                  <a:lnTo>
                    <a:pt x="482" y="2138"/>
                  </a:lnTo>
                  <a:lnTo>
                    <a:pt x="495" y="2111"/>
                  </a:lnTo>
                  <a:lnTo>
                    <a:pt x="536" y="2084"/>
                  </a:lnTo>
                  <a:lnTo>
                    <a:pt x="589" y="2098"/>
                  </a:lnTo>
                  <a:lnTo>
                    <a:pt x="603" y="2084"/>
                  </a:lnTo>
                  <a:lnTo>
                    <a:pt x="576" y="2046"/>
                  </a:lnTo>
                  <a:lnTo>
                    <a:pt x="536" y="2046"/>
                  </a:lnTo>
                  <a:lnTo>
                    <a:pt x="482" y="2046"/>
                  </a:lnTo>
                  <a:lnTo>
                    <a:pt x="442" y="2033"/>
                  </a:lnTo>
                  <a:lnTo>
                    <a:pt x="428" y="1992"/>
                  </a:lnTo>
                  <a:lnTo>
                    <a:pt x="388" y="2006"/>
                  </a:lnTo>
                  <a:lnTo>
                    <a:pt x="361" y="2019"/>
                  </a:lnTo>
                  <a:lnTo>
                    <a:pt x="367" y="2008"/>
                  </a:lnTo>
                  <a:lnTo>
                    <a:pt x="370" y="1996"/>
                  </a:lnTo>
                  <a:lnTo>
                    <a:pt x="376" y="1985"/>
                  </a:lnTo>
                  <a:lnTo>
                    <a:pt x="380" y="1975"/>
                  </a:lnTo>
                  <a:lnTo>
                    <a:pt x="384" y="1965"/>
                  </a:lnTo>
                  <a:lnTo>
                    <a:pt x="384" y="1962"/>
                  </a:lnTo>
                  <a:lnTo>
                    <a:pt x="386" y="1958"/>
                  </a:lnTo>
                  <a:lnTo>
                    <a:pt x="388" y="1956"/>
                  </a:lnTo>
                  <a:lnTo>
                    <a:pt x="388" y="1954"/>
                  </a:lnTo>
                  <a:lnTo>
                    <a:pt x="388" y="1952"/>
                  </a:lnTo>
                  <a:lnTo>
                    <a:pt x="455" y="1845"/>
                  </a:lnTo>
                  <a:lnTo>
                    <a:pt x="495" y="1737"/>
                  </a:lnTo>
                  <a:lnTo>
                    <a:pt x="536" y="1631"/>
                  </a:lnTo>
                  <a:lnTo>
                    <a:pt x="549" y="1578"/>
                  </a:lnTo>
                  <a:lnTo>
                    <a:pt x="562" y="1497"/>
                  </a:lnTo>
                  <a:lnTo>
                    <a:pt x="536" y="1470"/>
                  </a:lnTo>
                  <a:lnTo>
                    <a:pt x="509" y="1443"/>
                  </a:lnTo>
                  <a:lnTo>
                    <a:pt x="482" y="1430"/>
                  </a:lnTo>
                  <a:lnTo>
                    <a:pt x="455" y="1417"/>
                  </a:lnTo>
                  <a:lnTo>
                    <a:pt x="415" y="1390"/>
                  </a:lnTo>
                  <a:lnTo>
                    <a:pt x="374" y="1376"/>
                  </a:lnTo>
                  <a:lnTo>
                    <a:pt x="401" y="1365"/>
                  </a:lnTo>
                  <a:lnTo>
                    <a:pt x="401" y="1284"/>
                  </a:lnTo>
                  <a:lnTo>
                    <a:pt x="361" y="1271"/>
                  </a:lnTo>
                  <a:lnTo>
                    <a:pt x="349" y="1230"/>
                  </a:lnTo>
                  <a:lnTo>
                    <a:pt x="336" y="1190"/>
                  </a:lnTo>
                  <a:lnTo>
                    <a:pt x="296" y="1204"/>
                  </a:lnTo>
                  <a:lnTo>
                    <a:pt x="296" y="1150"/>
                  </a:lnTo>
                  <a:lnTo>
                    <a:pt x="309" y="1136"/>
                  </a:lnTo>
                  <a:lnTo>
                    <a:pt x="269" y="1096"/>
                  </a:lnTo>
                  <a:lnTo>
                    <a:pt x="269" y="1029"/>
                  </a:lnTo>
                  <a:lnTo>
                    <a:pt x="296" y="1017"/>
                  </a:lnTo>
                  <a:lnTo>
                    <a:pt x="255" y="950"/>
                  </a:lnTo>
                  <a:lnTo>
                    <a:pt x="215" y="910"/>
                  </a:lnTo>
                  <a:lnTo>
                    <a:pt x="148" y="816"/>
                  </a:lnTo>
                  <a:lnTo>
                    <a:pt x="148" y="776"/>
                  </a:lnTo>
                  <a:lnTo>
                    <a:pt x="161" y="735"/>
                  </a:lnTo>
                  <a:lnTo>
                    <a:pt x="188" y="682"/>
                  </a:lnTo>
                  <a:lnTo>
                    <a:pt x="175" y="643"/>
                  </a:lnTo>
                  <a:lnTo>
                    <a:pt x="134" y="616"/>
                  </a:lnTo>
                  <a:lnTo>
                    <a:pt x="81" y="589"/>
                  </a:lnTo>
                  <a:lnTo>
                    <a:pt x="27" y="522"/>
                  </a:lnTo>
                  <a:lnTo>
                    <a:pt x="27" y="455"/>
                  </a:lnTo>
                  <a:lnTo>
                    <a:pt x="0" y="455"/>
                  </a:lnTo>
                  <a:lnTo>
                    <a:pt x="27" y="415"/>
                  </a:lnTo>
                  <a:lnTo>
                    <a:pt x="40" y="415"/>
                  </a:lnTo>
                  <a:lnTo>
                    <a:pt x="40" y="361"/>
                  </a:lnTo>
                  <a:lnTo>
                    <a:pt x="54" y="348"/>
                  </a:lnTo>
                  <a:lnTo>
                    <a:pt x="67" y="348"/>
                  </a:lnTo>
                  <a:lnTo>
                    <a:pt x="67" y="334"/>
                  </a:lnTo>
                  <a:lnTo>
                    <a:pt x="94" y="334"/>
                  </a:lnTo>
                  <a:lnTo>
                    <a:pt x="94" y="309"/>
                  </a:lnTo>
                  <a:lnTo>
                    <a:pt x="81" y="282"/>
                  </a:lnTo>
                  <a:lnTo>
                    <a:pt x="107" y="296"/>
                  </a:lnTo>
                  <a:lnTo>
                    <a:pt x="134" y="296"/>
                  </a:lnTo>
                  <a:lnTo>
                    <a:pt x="134" y="269"/>
                  </a:lnTo>
                  <a:lnTo>
                    <a:pt x="121" y="256"/>
                  </a:lnTo>
                  <a:lnTo>
                    <a:pt x="121" y="242"/>
                  </a:lnTo>
                  <a:lnTo>
                    <a:pt x="125" y="242"/>
                  </a:lnTo>
                  <a:lnTo>
                    <a:pt x="129" y="242"/>
                  </a:lnTo>
                  <a:lnTo>
                    <a:pt x="131" y="242"/>
                  </a:lnTo>
                  <a:lnTo>
                    <a:pt x="132" y="242"/>
                  </a:lnTo>
                  <a:lnTo>
                    <a:pt x="134" y="242"/>
                  </a:lnTo>
                  <a:lnTo>
                    <a:pt x="175" y="215"/>
                  </a:lnTo>
                  <a:lnTo>
                    <a:pt x="202" y="188"/>
                  </a:lnTo>
                  <a:lnTo>
                    <a:pt x="269" y="202"/>
                  </a:lnTo>
                  <a:lnTo>
                    <a:pt x="269" y="229"/>
                  </a:lnTo>
                  <a:lnTo>
                    <a:pt x="242" y="242"/>
                  </a:lnTo>
                  <a:lnTo>
                    <a:pt x="269" y="269"/>
                  </a:lnTo>
                  <a:lnTo>
                    <a:pt x="296" y="269"/>
                  </a:lnTo>
                  <a:lnTo>
                    <a:pt x="336" y="256"/>
                  </a:lnTo>
                  <a:lnTo>
                    <a:pt x="388" y="269"/>
                  </a:lnTo>
                  <a:lnTo>
                    <a:pt x="442" y="256"/>
                  </a:lnTo>
                  <a:lnTo>
                    <a:pt x="468" y="242"/>
                  </a:lnTo>
                  <a:lnTo>
                    <a:pt x="549" y="256"/>
                  </a:lnTo>
                  <a:lnTo>
                    <a:pt x="551" y="256"/>
                  </a:lnTo>
                  <a:lnTo>
                    <a:pt x="555" y="256"/>
                  </a:lnTo>
                  <a:lnTo>
                    <a:pt x="557" y="257"/>
                  </a:lnTo>
                  <a:lnTo>
                    <a:pt x="562" y="257"/>
                  </a:lnTo>
                  <a:lnTo>
                    <a:pt x="566" y="259"/>
                  </a:lnTo>
                  <a:lnTo>
                    <a:pt x="578" y="263"/>
                  </a:lnTo>
                  <a:lnTo>
                    <a:pt x="589" y="267"/>
                  </a:lnTo>
                  <a:lnTo>
                    <a:pt x="599" y="271"/>
                  </a:lnTo>
                  <a:lnTo>
                    <a:pt x="605" y="275"/>
                  </a:lnTo>
                  <a:lnTo>
                    <a:pt x="609" y="277"/>
                  </a:lnTo>
                  <a:lnTo>
                    <a:pt x="612" y="279"/>
                  </a:lnTo>
                  <a:lnTo>
                    <a:pt x="616" y="282"/>
                  </a:lnTo>
                  <a:lnTo>
                    <a:pt x="618" y="282"/>
                  </a:lnTo>
                  <a:lnTo>
                    <a:pt x="624" y="282"/>
                  </a:lnTo>
                  <a:lnTo>
                    <a:pt x="628" y="284"/>
                  </a:lnTo>
                  <a:lnTo>
                    <a:pt x="633" y="286"/>
                  </a:lnTo>
                  <a:lnTo>
                    <a:pt x="641" y="288"/>
                  </a:lnTo>
                  <a:lnTo>
                    <a:pt x="647" y="290"/>
                  </a:lnTo>
                  <a:lnTo>
                    <a:pt x="660" y="296"/>
                  </a:lnTo>
                  <a:lnTo>
                    <a:pt x="668" y="298"/>
                  </a:lnTo>
                  <a:lnTo>
                    <a:pt x="674" y="300"/>
                  </a:lnTo>
                  <a:lnTo>
                    <a:pt x="680" y="302"/>
                  </a:lnTo>
                  <a:lnTo>
                    <a:pt x="685" y="303"/>
                  </a:lnTo>
                  <a:lnTo>
                    <a:pt x="689" y="305"/>
                  </a:lnTo>
                  <a:lnTo>
                    <a:pt x="693" y="307"/>
                  </a:lnTo>
                  <a:lnTo>
                    <a:pt x="695" y="307"/>
                  </a:lnTo>
                  <a:lnTo>
                    <a:pt x="697" y="309"/>
                  </a:lnTo>
                  <a:lnTo>
                    <a:pt x="737" y="334"/>
                  </a:lnTo>
                  <a:lnTo>
                    <a:pt x="802" y="348"/>
                  </a:lnTo>
                  <a:lnTo>
                    <a:pt x="843" y="348"/>
                  </a:lnTo>
                  <a:lnTo>
                    <a:pt x="896" y="361"/>
                  </a:lnTo>
                  <a:lnTo>
                    <a:pt x="950" y="388"/>
                  </a:lnTo>
                  <a:lnTo>
                    <a:pt x="977" y="415"/>
                  </a:lnTo>
                  <a:lnTo>
                    <a:pt x="1004" y="442"/>
                  </a:lnTo>
                  <a:lnTo>
                    <a:pt x="1017" y="522"/>
                  </a:lnTo>
                  <a:lnTo>
                    <a:pt x="1004" y="616"/>
                  </a:lnTo>
                  <a:lnTo>
                    <a:pt x="977" y="643"/>
                  </a:lnTo>
                  <a:lnTo>
                    <a:pt x="950" y="695"/>
                  </a:lnTo>
                  <a:lnTo>
                    <a:pt x="896" y="735"/>
                  </a:lnTo>
                  <a:lnTo>
                    <a:pt x="829" y="749"/>
                  </a:lnTo>
                  <a:lnTo>
                    <a:pt x="764" y="749"/>
                  </a:lnTo>
                  <a:lnTo>
                    <a:pt x="724" y="749"/>
                  </a:lnTo>
                  <a:lnTo>
                    <a:pt x="670" y="776"/>
                  </a:lnTo>
                  <a:lnTo>
                    <a:pt x="630" y="749"/>
                  </a:lnTo>
                  <a:lnTo>
                    <a:pt x="562" y="749"/>
                  </a:lnTo>
                  <a:lnTo>
                    <a:pt x="509" y="735"/>
                  </a:lnTo>
                  <a:lnTo>
                    <a:pt x="455" y="735"/>
                  </a:lnTo>
                  <a:lnTo>
                    <a:pt x="415" y="708"/>
                  </a:lnTo>
                  <a:lnTo>
                    <a:pt x="374" y="708"/>
                  </a:lnTo>
                  <a:lnTo>
                    <a:pt x="415" y="749"/>
                  </a:lnTo>
                  <a:lnTo>
                    <a:pt x="455" y="762"/>
                  </a:lnTo>
                  <a:lnTo>
                    <a:pt x="549" y="816"/>
                  </a:lnTo>
                  <a:lnTo>
                    <a:pt x="643" y="883"/>
                  </a:lnTo>
                  <a:lnTo>
                    <a:pt x="643" y="885"/>
                  </a:lnTo>
                  <a:lnTo>
                    <a:pt x="643" y="887"/>
                  </a:lnTo>
                  <a:lnTo>
                    <a:pt x="643" y="889"/>
                  </a:lnTo>
                  <a:lnTo>
                    <a:pt x="643" y="893"/>
                  </a:lnTo>
                  <a:lnTo>
                    <a:pt x="643" y="896"/>
                  </a:lnTo>
                  <a:lnTo>
                    <a:pt x="643" y="906"/>
                  </a:lnTo>
                  <a:lnTo>
                    <a:pt x="643" y="916"/>
                  </a:lnTo>
                  <a:lnTo>
                    <a:pt x="643" y="927"/>
                  </a:lnTo>
                  <a:lnTo>
                    <a:pt x="643" y="939"/>
                  </a:lnTo>
                  <a:lnTo>
                    <a:pt x="643" y="950"/>
                  </a:lnTo>
                  <a:lnTo>
                    <a:pt x="643" y="960"/>
                  </a:lnTo>
                  <a:lnTo>
                    <a:pt x="643" y="964"/>
                  </a:lnTo>
                  <a:lnTo>
                    <a:pt x="643" y="967"/>
                  </a:lnTo>
                  <a:lnTo>
                    <a:pt x="643" y="971"/>
                  </a:lnTo>
                  <a:lnTo>
                    <a:pt x="643" y="973"/>
                  </a:lnTo>
                  <a:lnTo>
                    <a:pt x="643" y="975"/>
                  </a:lnTo>
                  <a:lnTo>
                    <a:pt x="643" y="977"/>
                  </a:lnTo>
                  <a:lnTo>
                    <a:pt x="683" y="1029"/>
                  </a:lnTo>
                  <a:lnTo>
                    <a:pt x="710" y="1083"/>
                  </a:lnTo>
                  <a:lnTo>
                    <a:pt x="764" y="1136"/>
                  </a:lnTo>
                  <a:lnTo>
                    <a:pt x="791" y="1123"/>
                  </a:lnTo>
                  <a:lnTo>
                    <a:pt x="816" y="1110"/>
                  </a:lnTo>
                  <a:lnTo>
                    <a:pt x="843" y="1136"/>
                  </a:lnTo>
                  <a:lnTo>
                    <a:pt x="883" y="1163"/>
                  </a:lnTo>
                  <a:lnTo>
                    <a:pt x="950" y="1163"/>
                  </a:lnTo>
                  <a:lnTo>
                    <a:pt x="977" y="1163"/>
                  </a:lnTo>
                  <a:lnTo>
                    <a:pt x="977" y="1150"/>
                  </a:lnTo>
                  <a:lnTo>
                    <a:pt x="1004" y="1136"/>
                  </a:lnTo>
                  <a:lnTo>
                    <a:pt x="1004" y="1123"/>
                  </a:lnTo>
                  <a:lnTo>
                    <a:pt x="977" y="1083"/>
                  </a:lnTo>
                  <a:lnTo>
                    <a:pt x="950" y="1056"/>
                  </a:lnTo>
                  <a:lnTo>
                    <a:pt x="910" y="1069"/>
                  </a:lnTo>
                  <a:lnTo>
                    <a:pt x="856" y="1042"/>
                  </a:lnTo>
                  <a:lnTo>
                    <a:pt x="829" y="1004"/>
                  </a:lnTo>
                  <a:lnTo>
                    <a:pt x="829" y="937"/>
                  </a:lnTo>
                  <a:lnTo>
                    <a:pt x="870" y="937"/>
                  </a:lnTo>
                  <a:lnTo>
                    <a:pt x="910" y="964"/>
                  </a:lnTo>
                  <a:lnTo>
                    <a:pt x="977" y="964"/>
                  </a:lnTo>
                  <a:lnTo>
                    <a:pt x="1044" y="964"/>
                  </a:lnTo>
                  <a:lnTo>
                    <a:pt x="1098" y="977"/>
                  </a:lnTo>
                  <a:lnTo>
                    <a:pt x="1098" y="910"/>
                  </a:lnTo>
                  <a:lnTo>
                    <a:pt x="1138" y="896"/>
                  </a:lnTo>
                  <a:lnTo>
                    <a:pt x="1085" y="856"/>
                  </a:lnTo>
                  <a:lnTo>
                    <a:pt x="1017" y="776"/>
                  </a:lnTo>
                  <a:lnTo>
                    <a:pt x="1044" y="735"/>
                  </a:lnTo>
                  <a:lnTo>
                    <a:pt x="1071" y="670"/>
                  </a:lnTo>
                  <a:lnTo>
                    <a:pt x="1111" y="630"/>
                  </a:lnTo>
                  <a:lnTo>
                    <a:pt x="1111" y="589"/>
                  </a:lnTo>
                  <a:lnTo>
                    <a:pt x="1111" y="549"/>
                  </a:lnTo>
                  <a:lnTo>
                    <a:pt x="1125" y="536"/>
                  </a:lnTo>
                  <a:lnTo>
                    <a:pt x="1179" y="549"/>
                  </a:lnTo>
                  <a:lnTo>
                    <a:pt x="1206" y="522"/>
                  </a:lnTo>
                  <a:lnTo>
                    <a:pt x="1271" y="549"/>
                  </a:lnTo>
                  <a:lnTo>
                    <a:pt x="1298" y="549"/>
                  </a:lnTo>
                  <a:lnTo>
                    <a:pt x="1271" y="509"/>
                  </a:lnTo>
                  <a:lnTo>
                    <a:pt x="1271" y="442"/>
                  </a:lnTo>
                  <a:lnTo>
                    <a:pt x="1244" y="415"/>
                  </a:lnTo>
                  <a:lnTo>
                    <a:pt x="1230" y="388"/>
                  </a:lnTo>
                  <a:lnTo>
                    <a:pt x="1206" y="374"/>
                  </a:lnTo>
                  <a:lnTo>
                    <a:pt x="1179" y="374"/>
                  </a:lnTo>
                  <a:lnTo>
                    <a:pt x="1165" y="334"/>
                  </a:lnTo>
                  <a:lnTo>
                    <a:pt x="1138" y="282"/>
                  </a:lnTo>
                  <a:lnTo>
                    <a:pt x="1125" y="242"/>
                  </a:lnTo>
                  <a:lnTo>
                    <a:pt x="1098" y="161"/>
                  </a:lnTo>
                  <a:lnTo>
                    <a:pt x="1004" y="121"/>
                  </a:lnTo>
                  <a:lnTo>
                    <a:pt x="1071" y="108"/>
                  </a:lnTo>
                  <a:lnTo>
                    <a:pt x="1125" y="94"/>
                  </a:lnTo>
                  <a:lnTo>
                    <a:pt x="1192" y="81"/>
                  </a:lnTo>
                  <a:lnTo>
                    <a:pt x="1257" y="108"/>
                  </a:lnTo>
                  <a:lnTo>
                    <a:pt x="1298" y="148"/>
                  </a:lnTo>
                  <a:lnTo>
                    <a:pt x="1284" y="175"/>
                  </a:lnTo>
                  <a:lnTo>
                    <a:pt x="1230" y="202"/>
                  </a:lnTo>
                  <a:lnTo>
                    <a:pt x="1219" y="242"/>
                  </a:lnTo>
                  <a:lnTo>
                    <a:pt x="1230" y="309"/>
                  </a:lnTo>
                  <a:lnTo>
                    <a:pt x="1298" y="323"/>
                  </a:lnTo>
                  <a:lnTo>
                    <a:pt x="1351" y="348"/>
                  </a:lnTo>
                  <a:lnTo>
                    <a:pt x="1365" y="334"/>
                  </a:lnTo>
                  <a:lnTo>
                    <a:pt x="1367" y="334"/>
                  </a:lnTo>
                  <a:lnTo>
                    <a:pt x="1369" y="334"/>
                  </a:lnTo>
                  <a:lnTo>
                    <a:pt x="1371" y="332"/>
                  </a:lnTo>
                  <a:lnTo>
                    <a:pt x="1374" y="330"/>
                  </a:lnTo>
                  <a:lnTo>
                    <a:pt x="1378" y="330"/>
                  </a:lnTo>
                  <a:lnTo>
                    <a:pt x="1386" y="327"/>
                  </a:lnTo>
                  <a:lnTo>
                    <a:pt x="1396" y="323"/>
                  </a:lnTo>
                  <a:lnTo>
                    <a:pt x="1405" y="319"/>
                  </a:lnTo>
                  <a:lnTo>
                    <a:pt x="1413" y="313"/>
                  </a:lnTo>
                  <a:lnTo>
                    <a:pt x="1417" y="311"/>
                  </a:lnTo>
                  <a:lnTo>
                    <a:pt x="1419" y="309"/>
                  </a:lnTo>
                  <a:lnTo>
                    <a:pt x="1421" y="307"/>
                  </a:lnTo>
                  <a:lnTo>
                    <a:pt x="1424" y="307"/>
                  </a:lnTo>
                  <a:lnTo>
                    <a:pt x="1428" y="303"/>
                  </a:lnTo>
                  <a:lnTo>
                    <a:pt x="1434" y="300"/>
                  </a:lnTo>
                  <a:lnTo>
                    <a:pt x="1438" y="296"/>
                  </a:lnTo>
                  <a:lnTo>
                    <a:pt x="1440" y="290"/>
                  </a:lnTo>
                  <a:lnTo>
                    <a:pt x="1444" y="286"/>
                  </a:lnTo>
                  <a:lnTo>
                    <a:pt x="1445" y="282"/>
                  </a:lnTo>
                  <a:lnTo>
                    <a:pt x="1419" y="229"/>
                  </a:lnTo>
                  <a:lnTo>
                    <a:pt x="1405" y="175"/>
                  </a:lnTo>
                  <a:lnTo>
                    <a:pt x="1405" y="135"/>
                  </a:lnTo>
                  <a:lnTo>
                    <a:pt x="1432" y="121"/>
                  </a:lnTo>
                  <a:lnTo>
                    <a:pt x="1432" y="67"/>
                  </a:lnTo>
                  <a:lnTo>
                    <a:pt x="1486" y="0"/>
                  </a:lnTo>
                  <a:lnTo>
                    <a:pt x="1660" y="269"/>
                  </a:lnTo>
                  <a:lnTo>
                    <a:pt x="1607" y="361"/>
                  </a:lnTo>
                  <a:lnTo>
                    <a:pt x="1699" y="509"/>
                  </a:lnTo>
                  <a:lnTo>
                    <a:pt x="1739" y="482"/>
                  </a:lnTo>
                  <a:lnTo>
                    <a:pt x="1820" y="509"/>
                  </a:lnTo>
                  <a:lnTo>
                    <a:pt x="1847" y="509"/>
                  </a:lnTo>
                  <a:lnTo>
                    <a:pt x="1847" y="563"/>
                  </a:lnTo>
                  <a:lnTo>
                    <a:pt x="1806" y="589"/>
                  </a:lnTo>
                  <a:lnTo>
                    <a:pt x="1793" y="630"/>
                  </a:lnTo>
                  <a:lnTo>
                    <a:pt x="1766" y="657"/>
                  </a:lnTo>
                  <a:lnTo>
                    <a:pt x="1766" y="695"/>
                  </a:lnTo>
                  <a:lnTo>
                    <a:pt x="1726" y="695"/>
                  </a:lnTo>
                  <a:lnTo>
                    <a:pt x="1553" y="816"/>
                  </a:lnTo>
                  <a:lnTo>
                    <a:pt x="1593" y="829"/>
                  </a:lnTo>
                  <a:lnTo>
                    <a:pt x="1685" y="829"/>
                  </a:lnTo>
                  <a:lnTo>
                    <a:pt x="1712" y="856"/>
                  </a:lnTo>
                  <a:lnTo>
                    <a:pt x="1739" y="896"/>
                  </a:lnTo>
                  <a:lnTo>
                    <a:pt x="1793" y="910"/>
                  </a:lnTo>
                  <a:lnTo>
                    <a:pt x="1806" y="964"/>
                  </a:lnTo>
                  <a:lnTo>
                    <a:pt x="1847" y="1029"/>
                  </a:lnTo>
                  <a:lnTo>
                    <a:pt x="1900" y="1056"/>
                  </a:lnTo>
                  <a:lnTo>
                    <a:pt x="1900" y="1029"/>
                  </a:lnTo>
                  <a:lnTo>
                    <a:pt x="1954" y="1004"/>
                  </a:lnTo>
                  <a:lnTo>
                    <a:pt x="1927" y="977"/>
                  </a:lnTo>
                  <a:lnTo>
                    <a:pt x="1900" y="937"/>
                  </a:lnTo>
                  <a:lnTo>
                    <a:pt x="1914" y="896"/>
                  </a:lnTo>
                  <a:lnTo>
                    <a:pt x="1995" y="870"/>
                  </a:lnTo>
                  <a:lnTo>
                    <a:pt x="2035" y="991"/>
                  </a:lnTo>
                  <a:lnTo>
                    <a:pt x="2021" y="1004"/>
                  </a:lnTo>
                  <a:lnTo>
                    <a:pt x="2062" y="1083"/>
                  </a:lnTo>
                  <a:lnTo>
                    <a:pt x="2114" y="1069"/>
                  </a:lnTo>
                  <a:lnTo>
                    <a:pt x="2114" y="1150"/>
                  </a:lnTo>
                  <a:lnTo>
                    <a:pt x="2089" y="1190"/>
                  </a:lnTo>
                  <a:lnTo>
                    <a:pt x="2089" y="1244"/>
                  </a:lnTo>
                  <a:lnTo>
                    <a:pt x="2048" y="1244"/>
                  </a:lnTo>
                  <a:lnTo>
                    <a:pt x="2021" y="1244"/>
                  </a:lnTo>
                  <a:lnTo>
                    <a:pt x="1981" y="1271"/>
                  </a:lnTo>
                  <a:lnTo>
                    <a:pt x="2008" y="1417"/>
                  </a:lnTo>
                  <a:lnTo>
                    <a:pt x="1981" y="1443"/>
                  </a:lnTo>
                  <a:lnTo>
                    <a:pt x="2021" y="1443"/>
                  </a:lnTo>
                  <a:lnTo>
                    <a:pt x="2048" y="1430"/>
                  </a:lnTo>
                  <a:lnTo>
                    <a:pt x="2075" y="1484"/>
                  </a:lnTo>
                  <a:lnTo>
                    <a:pt x="2100" y="1484"/>
                  </a:lnTo>
                  <a:lnTo>
                    <a:pt x="2181" y="1564"/>
                  </a:lnTo>
                  <a:lnTo>
                    <a:pt x="2194" y="1605"/>
                  </a:lnTo>
                  <a:lnTo>
                    <a:pt x="2181" y="1645"/>
                  </a:lnTo>
                  <a:lnTo>
                    <a:pt x="2154" y="1737"/>
                  </a:lnTo>
                  <a:lnTo>
                    <a:pt x="2167" y="1791"/>
                  </a:lnTo>
                  <a:lnTo>
                    <a:pt x="2208" y="1791"/>
                  </a:lnTo>
                  <a:lnTo>
                    <a:pt x="2288" y="1750"/>
                  </a:lnTo>
                  <a:lnTo>
                    <a:pt x="2315" y="1750"/>
                  </a:lnTo>
                  <a:lnTo>
                    <a:pt x="2315" y="1818"/>
                  </a:lnTo>
                  <a:lnTo>
                    <a:pt x="2261" y="1871"/>
                  </a:lnTo>
                  <a:lnTo>
                    <a:pt x="2302" y="1912"/>
                  </a:lnTo>
                  <a:lnTo>
                    <a:pt x="2329" y="1965"/>
                  </a:lnTo>
                  <a:lnTo>
                    <a:pt x="2355" y="1952"/>
                  </a:lnTo>
                  <a:lnTo>
                    <a:pt x="2396" y="1952"/>
                  </a:lnTo>
                  <a:lnTo>
                    <a:pt x="2396" y="1912"/>
                  </a:lnTo>
                  <a:lnTo>
                    <a:pt x="2423" y="1885"/>
                  </a:lnTo>
                  <a:lnTo>
                    <a:pt x="2449" y="1831"/>
                  </a:lnTo>
                  <a:lnTo>
                    <a:pt x="2476" y="1804"/>
                  </a:lnTo>
                  <a:lnTo>
                    <a:pt x="2490" y="1777"/>
                  </a:lnTo>
                  <a:lnTo>
                    <a:pt x="2517" y="1804"/>
                  </a:lnTo>
                  <a:lnTo>
                    <a:pt x="2542" y="1804"/>
                  </a:lnTo>
                  <a:lnTo>
                    <a:pt x="2609" y="1804"/>
                  </a:lnTo>
                  <a:lnTo>
                    <a:pt x="2649" y="1845"/>
                  </a:lnTo>
                  <a:lnTo>
                    <a:pt x="2595" y="1898"/>
                  </a:lnTo>
                  <a:lnTo>
                    <a:pt x="2582" y="2006"/>
                  </a:lnTo>
                  <a:lnTo>
                    <a:pt x="2555" y="2098"/>
                  </a:lnTo>
                  <a:lnTo>
                    <a:pt x="2542" y="2138"/>
                  </a:lnTo>
                  <a:lnTo>
                    <a:pt x="2555" y="2178"/>
                  </a:lnTo>
                  <a:lnTo>
                    <a:pt x="2582" y="2165"/>
                  </a:lnTo>
                  <a:lnTo>
                    <a:pt x="2609" y="2205"/>
                  </a:lnTo>
                  <a:lnTo>
                    <a:pt x="2609" y="2259"/>
                  </a:lnTo>
                  <a:lnTo>
                    <a:pt x="2568" y="2259"/>
                  </a:lnTo>
                  <a:lnTo>
                    <a:pt x="2595" y="2340"/>
                  </a:lnTo>
                  <a:lnTo>
                    <a:pt x="2622" y="2286"/>
                  </a:lnTo>
                  <a:lnTo>
                    <a:pt x="2649" y="2259"/>
                  </a:lnTo>
                  <a:lnTo>
                    <a:pt x="2689" y="2259"/>
                  </a:lnTo>
                  <a:lnTo>
                    <a:pt x="2716" y="2246"/>
                  </a:lnTo>
                  <a:lnTo>
                    <a:pt x="2716" y="2205"/>
                  </a:lnTo>
                  <a:lnTo>
                    <a:pt x="2730" y="2178"/>
                  </a:lnTo>
                  <a:lnTo>
                    <a:pt x="2757" y="2178"/>
                  </a:lnTo>
                  <a:lnTo>
                    <a:pt x="2810" y="2192"/>
                  </a:lnTo>
                  <a:lnTo>
                    <a:pt x="2837" y="2178"/>
                  </a:lnTo>
                  <a:lnTo>
                    <a:pt x="2891" y="2178"/>
                  </a:lnTo>
                  <a:lnTo>
                    <a:pt x="2904" y="2272"/>
                  </a:lnTo>
                  <a:lnTo>
                    <a:pt x="2904" y="2299"/>
                  </a:lnTo>
                  <a:lnTo>
                    <a:pt x="2837" y="2326"/>
                  </a:lnTo>
                  <a:lnTo>
                    <a:pt x="2837" y="2367"/>
                  </a:lnTo>
                  <a:lnTo>
                    <a:pt x="2797" y="2393"/>
                  </a:lnTo>
                  <a:lnTo>
                    <a:pt x="2810" y="2432"/>
                  </a:lnTo>
                  <a:lnTo>
                    <a:pt x="2757" y="2472"/>
                  </a:lnTo>
                  <a:lnTo>
                    <a:pt x="2797" y="2485"/>
                  </a:lnTo>
                  <a:lnTo>
                    <a:pt x="2851" y="2512"/>
                  </a:lnTo>
                  <a:lnTo>
                    <a:pt x="2878" y="2526"/>
                  </a:lnTo>
                  <a:lnTo>
                    <a:pt x="2878" y="2566"/>
                  </a:lnTo>
                  <a:lnTo>
                    <a:pt x="2945" y="2566"/>
                  </a:lnTo>
                  <a:lnTo>
                    <a:pt x="2997" y="2553"/>
                  </a:lnTo>
                  <a:lnTo>
                    <a:pt x="3104" y="2553"/>
                  </a:lnTo>
                  <a:lnTo>
                    <a:pt x="3171" y="2539"/>
                  </a:lnTo>
                  <a:lnTo>
                    <a:pt x="3198" y="2566"/>
                  </a:lnTo>
                  <a:lnTo>
                    <a:pt x="3185" y="2606"/>
                  </a:lnTo>
                  <a:lnTo>
                    <a:pt x="3185" y="2660"/>
                  </a:lnTo>
                  <a:lnTo>
                    <a:pt x="3171" y="2687"/>
                  </a:lnTo>
                  <a:lnTo>
                    <a:pt x="3144" y="2727"/>
                  </a:lnTo>
                  <a:lnTo>
                    <a:pt x="3131" y="2754"/>
                  </a:lnTo>
                  <a:lnTo>
                    <a:pt x="3144" y="2793"/>
                  </a:lnTo>
                  <a:lnTo>
                    <a:pt x="3131" y="2819"/>
                  </a:lnTo>
                  <a:lnTo>
                    <a:pt x="3118" y="2860"/>
                  </a:lnTo>
                  <a:lnTo>
                    <a:pt x="3091" y="2873"/>
                  </a:lnTo>
                  <a:lnTo>
                    <a:pt x="3171" y="2967"/>
                  </a:lnTo>
                  <a:lnTo>
                    <a:pt x="3144" y="3034"/>
                  </a:lnTo>
                  <a:lnTo>
                    <a:pt x="3118" y="3034"/>
                  </a:lnTo>
                  <a:lnTo>
                    <a:pt x="3064" y="2994"/>
                  </a:lnTo>
                  <a:lnTo>
                    <a:pt x="2997" y="2981"/>
                  </a:lnTo>
                  <a:lnTo>
                    <a:pt x="2970" y="3021"/>
                  </a:lnTo>
                  <a:lnTo>
                    <a:pt x="2997" y="3034"/>
                  </a:lnTo>
                  <a:lnTo>
                    <a:pt x="2997" y="3075"/>
                  </a:lnTo>
                  <a:lnTo>
                    <a:pt x="2970" y="3102"/>
                  </a:lnTo>
                  <a:lnTo>
                    <a:pt x="3010" y="3194"/>
                  </a:lnTo>
                  <a:lnTo>
                    <a:pt x="3064" y="3220"/>
                  </a:lnTo>
                  <a:lnTo>
                    <a:pt x="3050" y="3247"/>
                  </a:lnTo>
                  <a:lnTo>
                    <a:pt x="3064" y="3368"/>
                  </a:lnTo>
                  <a:lnTo>
                    <a:pt x="3131" y="3355"/>
                  </a:lnTo>
                  <a:lnTo>
                    <a:pt x="3185" y="3368"/>
                  </a:lnTo>
                  <a:lnTo>
                    <a:pt x="3171" y="3409"/>
                  </a:lnTo>
                  <a:lnTo>
                    <a:pt x="3225" y="3435"/>
                  </a:lnTo>
                  <a:lnTo>
                    <a:pt x="3238" y="3422"/>
                  </a:lnTo>
                  <a:lnTo>
                    <a:pt x="3279" y="3395"/>
                  </a:lnTo>
                  <a:lnTo>
                    <a:pt x="3319" y="3382"/>
                  </a:lnTo>
                  <a:lnTo>
                    <a:pt x="3386" y="3395"/>
                  </a:lnTo>
                  <a:lnTo>
                    <a:pt x="3452" y="3449"/>
                  </a:lnTo>
                  <a:lnTo>
                    <a:pt x="3492" y="3487"/>
                  </a:lnTo>
                  <a:lnTo>
                    <a:pt x="3452" y="3514"/>
                  </a:lnTo>
                  <a:lnTo>
                    <a:pt x="3492" y="3514"/>
                  </a:lnTo>
                  <a:lnTo>
                    <a:pt x="3559" y="3514"/>
                  </a:lnTo>
                  <a:lnTo>
                    <a:pt x="3546" y="3635"/>
                  </a:lnTo>
                  <a:lnTo>
                    <a:pt x="3519" y="3702"/>
                  </a:lnTo>
                  <a:lnTo>
                    <a:pt x="3465" y="3756"/>
                  </a:lnTo>
                  <a:lnTo>
                    <a:pt x="3465" y="3821"/>
                  </a:lnTo>
                  <a:lnTo>
                    <a:pt x="3492" y="3915"/>
                  </a:lnTo>
                  <a:lnTo>
                    <a:pt x="3452" y="3929"/>
                  </a:lnTo>
                  <a:lnTo>
                    <a:pt x="3452" y="3996"/>
                  </a:lnTo>
                  <a:lnTo>
                    <a:pt x="3519" y="4009"/>
                  </a:lnTo>
                  <a:lnTo>
                    <a:pt x="3599" y="4050"/>
                  </a:lnTo>
                  <a:lnTo>
                    <a:pt x="3599" y="4023"/>
                  </a:lnTo>
                  <a:lnTo>
                    <a:pt x="3640" y="3996"/>
                  </a:lnTo>
                  <a:lnTo>
                    <a:pt x="3626" y="4050"/>
                  </a:lnTo>
                  <a:lnTo>
                    <a:pt x="3653" y="4117"/>
                  </a:lnTo>
                  <a:lnTo>
                    <a:pt x="3680" y="4195"/>
                  </a:lnTo>
                  <a:lnTo>
                    <a:pt x="3707" y="4195"/>
                  </a:lnTo>
                  <a:lnTo>
                    <a:pt x="3747" y="4236"/>
                  </a:lnTo>
                  <a:lnTo>
                    <a:pt x="3893" y="4303"/>
                  </a:lnTo>
                  <a:lnTo>
                    <a:pt x="3906" y="4289"/>
                  </a:lnTo>
                  <a:lnTo>
                    <a:pt x="3933" y="4357"/>
                  </a:lnTo>
                  <a:lnTo>
                    <a:pt x="3893" y="4410"/>
                  </a:lnTo>
                  <a:lnTo>
                    <a:pt x="3906" y="4437"/>
                  </a:lnTo>
                  <a:lnTo>
                    <a:pt x="3880" y="4464"/>
                  </a:lnTo>
                  <a:lnTo>
                    <a:pt x="3828" y="4491"/>
                  </a:lnTo>
                  <a:lnTo>
                    <a:pt x="3801" y="4464"/>
                  </a:lnTo>
                  <a:lnTo>
                    <a:pt x="3734" y="4451"/>
                  </a:lnTo>
                  <a:lnTo>
                    <a:pt x="3707" y="4437"/>
                  </a:lnTo>
                  <a:lnTo>
                    <a:pt x="3653" y="4451"/>
                  </a:lnTo>
                  <a:lnTo>
                    <a:pt x="3599" y="4451"/>
                  </a:lnTo>
                  <a:lnTo>
                    <a:pt x="3519" y="4437"/>
                  </a:lnTo>
                  <a:lnTo>
                    <a:pt x="3532" y="4397"/>
                  </a:lnTo>
                  <a:lnTo>
                    <a:pt x="3492" y="4397"/>
                  </a:lnTo>
                  <a:lnTo>
                    <a:pt x="3465" y="4410"/>
                  </a:lnTo>
                  <a:lnTo>
                    <a:pt x="3452" y="4397"/>
                  </a:lnTo>
                  <a:lnTo>
                    <a:pt x="3400" y="4410"/>
                  </a:lnTo>
                  <a:lnTo>
                    <a:pt x="3386" y="4437"/>
                  </a:lnTo>
                  <a:lnTo>
                    <a:pt x="3359" y="4424"/>
                  </a:lnTo>
                  <a:lnTo>
                    <a:pt x="3265" y="4516"/>
                  </a:lnTo>
                  <a:lnTo>
                    <a:pt x="3238" y="4477"/>
                  </a:lnTo>
                  <a:lnTo>
                    <a:pt x="3185" y="4491"/>
                  </a:lnTo>
                  <a:lnTo>
                    <a:pt x="3104" y="4464"/>
                  </a:lnTo>
                  <a:lnTo>
                    <a:pt x="2931" y="4529"/>
                  </a:lnTo>
                  <a:lnTo>
                    <a:pt x="2851" y="4529"/>
                  </a:lnTo>
                  <a:lnTo>
                    <a:pt x="2757" y="4543"/>
                  </a:lnTo>
                  <a:lnTo>
                    <a:pt x="2743" y="4556"/>
                  </a:lnTo>
                  <a:lnTo>
                    <a:pt x="2730" y="4596"/>
                  </a:lnTo>
                  <a:lnTo>
                    <a:pt x="2703" y="4583"/>
                  </a:lnTo>
                  <a:lnTo>
                    <a:pt x="2609" y="4529"/>
                  </a:lnTo>
                  <a:lnTo>
                    <a:pt x="2503" y="4504"/>
                  </a:lnTo>
                  <a:lnTo>
                    <a:pt x="2409" y="4504"/>
                  </a:lnTo>
                  <a:lnTo>
                    <a:pt x="2382" y="4477"/>
                  </a:lnTo>
                  <a:lnTo>
                    <a:pt x="2355" y="4491"/>
                  </a:lnTo>
                  <a:lnTo>
                    <a:pt x="2288" y="4491"/>
                  </a:lnTo>
                  <a:lnTo>
                    <a:pt x="2261" y="4464"/>
                  </a:lnTo>
                  <a:lnTo>
                    <a:pt x="2194" y="4464"/>
                  </a:lnTo>
                  <a:lnTo>
                    <a:pt x="2194" y="4437"/>
                  </a:lnTo>
                  <a:lnTo>
                    <a:pt x="2194" y="4397"/>
                  </a:lnTo>
                  <a:lnTo>
                    <a:pt x="2248" y="4410"/>
                  </a:lnTo>
                  <a:lnTo>
                    <a:pt x="2275" y="4370"/>
                  </a:lnTo>
                  <a:lnTo>
                    <a:pt x="2261" y="4330"/>
                  </a:lnTo>
                  <a:lnTo>
                    <a:pt x="2288" y="4303"/>
                  </a:lnTo>
                  <a:lnTo>
                    <a:pt x="2275" y="4249"/>
                  </a:lnTo>
                  <a:lnTo>
                    <a:pt x="2315" y="4222"/>
                  </a:lnTo>
                  <a:lnTo>
                    <a:pt x="2302" y="4182"/>
                  </a:lnTo>
                  <a:lnTo>
                    <a:pt x="2248" y="4182"/>
                  </a:lnTo>
                  <a:lnTo>
                    <a:pt x="2208" y="4144"/>
                  </a:lnTo>
                  <a:lnTo>
                    <a:pt x="2248" y="4130"/>
                  </a:lnTo>
                  <a:lnTo>
                    <a:pt x="2275" y="4117"/>
                  </a:lnTo>
                  <a:lnTo>
                    <a:pt x="2288" y="4117"/>
                  </a:lnTo>
                  <a:lnTo>
                    <a:pt x="2302" y="4103"/>
                  </a:lnTo>
                  <a:lnTo>
                    <a:pt x="2275" y="4076"/>
                  </a:lnTo>
                  <a:lnTo>
                    <a:pt x="2329" y="4036"/>
                  </a:lnTo>
                  <a:lnTo>
                    <a:pt x="2369" y="4023"/>
                  </a:lnTo>
                  <a:lnTo>
                    <a:pt x="2355" y="3996"/>
                  </a:lnTo>
                  <a:lnTo>
                    <a:pt x="2329" y="3969"/>
                  </a:lnTo>
                  <a:lnTo>
                    <a:pt x="2275" y="4023"/>
                  </a:lnTo>
                  <a:lnTo>
                    <a:pt x="2234" y="4036"/>
                  </a:lnTo>
                  <a:lnTo>
                    <a:pt x="2234" y="4009"/>
                  </a:lnTo>
                  <a:lnTo>
                    <a:pt x="2221" y="3982"/>
                  </a:lnTo>
                  <a:lnTo>
                    <a:pt x="2221" y="3942"/>
                  </a:lnTo>
                  <a:lnTo>
                    <a:pt x="2248" y="3902"/>
                  </a:lnTo>
                  <a:lnTo>
                    <a:pt x="2275" y="3875"/>
                  </a:lnTo>
                  <a:lnTo>
                    <a:pt x="2329" y="3861"/>
                  </a:lnTo>
                  <a:lnTo>
                    <a:pt x="2369" y="3835"/>
                  </a:lnTo>
                  <a:lnTo>
                    <a:pt x="2355" y="3796"/>
                  </a:lnTo>
                  <a:lnTo>
                    <a:pt x="2355" y="3769"/>
                  </a:lnTo>
                  <a:lnTo>
                    <a:pt x="2342" y="3742"/>
                  </a:lnTo>
                  <a:lnTo>
                    <a:pt x="2302" y="3702"/>
                  </a:lnTo>
                  <a:lnTo>
                    <a:pt x="2302" y="3675"/>
                  </a:lnTo>
                  <a:lnTo>
                    <a:pt x="2261" y="3635"/>
                  </a:lnTo>
                  <a:lnTo>
                    <a:pt x="2275" y="3622"/>
                  </a:lnTo>
                  <a:lnTo>
                    <a:pt x="2302" y="3568"/>
                  </a:lnTo>
                  <a:lnTo>
                    <a:pt x="2275" y="3554"/>
                  </a:lnTo>
                  <a:lnTo>
                    <a:pt x="2288" y="3514"/>
                  </a:lnTo>
                  <a:lnTo>
                    <a:pt x="2234" y="3541"/>
                  </a:lnTo>
                  <a:lnTo>
                    <a:pt x="2194" y="3528"/>
                  </a:lnTo>
                  <a:lnTo>
                    <a:pt x="2167" y="3541"/>
                  </a:lnTo>
                  <a:lnTo>
                    <a:pt x="2140" y="3528"/>
                  </a:lnTo>
                  <a:lnTo>
                    <a:pt x="2100" y="3541"/>
                  </a:lnTo>
                  <a:lnTo>
                    <a:pt x="2098" y="3541"/>
                  </a:lnTo>
                  <a:lnTo>
                    <a:pt x="2096" y="3541"/>
                  </a:lnTo>
                  <a:lnTo>
                    <a:pt x="2092" y="3539"/>
                  </a:lnTo>
                  <a:lnTo>
                    <a:pt x="2089" y="3539"/>
                  </a:lnTo>
                  <a:lnTo>
                    <a:pt x="2083" y="3537"/>
                  </a:lnTo>
                  <a:lnTo>
                    <a:pt x="2073" y="3535"/>
                  </a:lnTo>
                  <a:lnTo>
                    <a:pt x="2062" y="3531"/>
                  </a:lnTo>
                  <a:lnTo>
                    <a:pt x="2050" y="3529"/>
                  </a:lnTo>
                  <a:lnTo>
                    <a:pt x="2044" y="3529"/>
                  </a:lnTo>
                  <a:lnTo>
                    <a:pt x="2041" y="3529"/>
                  </a:lnTo>
                  <a:lnTo>
                    <a:pt x="2037" y="3528"/>
                  </a:lnTo>
                  <a:lnTo>
                    <a:pt x="2035" y="3528"/>
                  </a:lnTo>
                  <a:lnTo>
                    <a:pt x="2031" y="3529"/>
                  </a:lnTo>
                  <a:lnTo>
                    <a:pt x="2029" y="3529"/>
                  </a:lnTo>
                  <a:lnTo>
                    <a:pt x="2027" y="3531"/>
                  </a:lnTo>
                  <a:lnTo>
                    <a:pt x="2025" y="3535"/>
                  </a:lnTo>
                  <a:lnTo>
                    <a:pt x="2023" y="3541"/>
                  </a:lnTo>
                  <a:lnTo>
                    <a:pt x="2021" y="3549"/>
                  </a:lnTo>
                  <a:lnTo>
                    <a:pt x="2021" y="3554"/>
                  </a:lnTo>
                  <a:lnTo>
                    <a:pt x="2021" y="3562"/>
                  </a:lnTo>
                  <a:lnTo>
                    <a:pt x="2021" y="3564"/>
                  </a:lnTo>
                  <a:lnTo>
                    <a:pt x="2021" y="3566"/>
                  </a:lnTo>
                  <a:lnTo>
                    <a:pt x="2021" y="3568"/>
                  </a:lnTo>
                  <a:lnTo>
                    <a:pt x="1954" y="3541"/>
                  </a:lnTo>
                  <a:lnTo>
                    <a:pt x="1941" y="3514"/>
                  </a:lnTo>
                  <a:lnTo>
                    <a:pt x="1900" y="3501"/>
                  </a:lnTo>
                  <a:lnTo>
                    <a:pt x="1900" y="3528"/>
                  </a:lnTo>
                  <a:lnTo>
                    <a:pt x="1860" y="3541"/>
                  </a:lnTo>
                  <a:lnTo>
                    <a:pt x="1847" y="3554"/>
                  </a:lnTo>
                  <a:lnTo>
                    <a:pt x="1806" y="3568"/>
                  </a:lnTo>
                  <a:lnTo>
                    <a:pt x="1739" y="3568"/>
                  </a:lnTo>
                  <a:lnTo>
                    <a:pt x="1712" y="3595"/>
                  </a:lnTo>
                  <a:lnTo>
                    <a:pt x="1685" y="3568"/>
                  </a:lnTo>
                  <a:lnTo>
                    <a:pt x="1672" y="3541"/>
                  </a:lnTo>
                  <a:lnTo>
                    <a:pt x="1647" y="3487"/>
                  </a:lnTo>
                  <a:lnTo>
                    <a:pt x="1607" y="3449"/>
                  </a:lnTo>
                  <a:lnTo>
                    <a:pt x="1553" y="3474"/>
                  </a:lnTo>
                  <a:lnTo>
                    <a:pt x="1513" y="3487"/>
                  </a:lnTo>
                  <a:lnTo>
                    <a:pt x="1499" y="3474"/>
                  </a:lnTo>
                  <a:lnTo>
                    <a:pt x="1472" y="3435"/>
                  </a:lnTo>
                  <a:lnTo>
                    <a:pt x="1472" y="3422"/>
                  </a:lnTo>
                  <a:lnTo>
                    <a:pt x="1486" y="3382"/>
                  </a:lnTo>
                  <a:lnTo>
                    <a:pt x="1445" y="3368"/>
                  </a:lnTo>
                  <a:lnTo>
                    <a:pt x="1419" y="3341"/>
                  </a:lnTo>
                  <a:lnTo>
                    <a:pt x="1378" y="3315"/>
                  </a:lnTo>
                  <a:lnTo>
                    <a:pt x="1325" y="3328"/>
                  </a:lnTo>
                  <a:lnTo>
                    <a:pt x="1284" y="3368"/>
                  </a:lnTo>
                  <a:lnTo>
                    <a:pt x="1244" y="3368"/>
                  </a:lnTo>
                  <a:lnTo>
                    <a:pt x="1244" y="3422"/>
                  </a:lnTo>
                  <a:lnTo>
                    <a:pt x="1206" y="3435"/>
                  </a:lnTo>
                  <a:lnTo>
                    <a:pt x="1179" y="3422"/>
                  </a:lnTo>
                  <a:lnTo>
                    <a:pt x="1192" y="3422"/>
                  </a:lnTo>
                  <a:lnTo>
                    <a:pt x="1152" y="3395"/>
                  </a:lnTo>
                  <a:lnTo>
                    <a:pt x="1152" y="3368"/>
                  </a:lnTo>
                  <a:lnTo>
                    <a:pt x="1125" y="3341"/>
                  </a:lnTo>
                  <a:lnTo>
                    <a:pt x="1125" y="3315"/>
                  </a:lnTo>
                  <a:lnTo>
                    <a:pt x="1085" y="3288"/>
                  </a:lnTo>
                  <a:lnTo>
                    <a:pt x="1085" y="3261"/>
                  </a:lnTo>
                  <a:lnTo>
                    <a:pt x="1098" y="3234"/>
                  </a:lnTo>
                  <a:lnTo>
                    <a:pt x="1125" y="3247"/>
                  </a:lnTo>
                  <a:lnTo>
                    <a:pt x="1165" y="3247"/>
                  </a:lnTo>
                  <a:lnTo>
                    <a:pt x="1179" y="3234"/>
                  </a:lnTo>
                  <a:lnTo>
                    <a:pt x="1219" y="3180"/>
                  </a:lnTo>
                  <a:lnTo>
                    <a:pt x="1206" y="3140"/>
                  </a:lnTo>
                  <a:lnTo>
                    <a:pt x="1179" y="3140"/>
                  </a:lnTo>
                  <a:lnTo>
                    <a:pt x="1165" y="3115"/>
                  </a:lnTo>
                  <a:lnTo>
                    <a:pt x="1125" y="3115"/>
                  </a:lnTo>
                  <a:lnTo>
                    <a:pt x="1098" y="3126"/>
                  </a:lnTo>
                  <a:lnTo>
                    <a:pt x="1085" y="3102"/>
                  </a:lnTo>
                  <a:lnTo>
                    <a:pt x="1071" y="3075"/>
                  </a:lnTo>
                  <a:lnTo>
                    <a:pt x="1031" y="3075"/>
                  </a:lnTo>
                  <a:lnTo>
                    <a:pt x="1004" y="3034"/>
                  </a:lnTo>
                  <a:lnTo>
                    <a:pt x="977" y="3021"/>
                  </a:lnTo>
                  <a:lnTo>
                    <a:pt x="991" y="3021"/>
                  </a:lnTo>
                  <a:lnTo>
                    <a:pt x="991" y="2994"/>
                  </a:lnTo>
                  <a:lnTo>
                    <a:pt x="923" y="2981"/>
                  </a:lnTo>
                  <a:lnTo>
                    <a:pt x="923" y="2967"/>
                  </a:lnTo>
                  <a:lnTo>
                    <a:pt x="937" y="2954"/>
                  </a:lnTo>
                  <a:lnTo>
                    <a:pt x="937" y="2913"/>
                  </a:lnTo>
                  <a:lnTo>
                    <a:pt x="910" y="2887"/>
                  </a:lnTo>
                  <a:lnTo>
                    <a:pt x="910" y="2833"/>
                  </a:lnTo>
                  <a:lnTo>
                    <a:pt x="883" y="2819"/>
                  </a:lnTo>
                  <a:lnTo>
                    <a:pt x="843" y="2806"/>
                  </a:lnTo>
                  <a:lnTo>
                    <a:pt x="791" y="2806"/>
                  </a:lnTo>
                  <a:lnTo>
                    <a:pt x="751" y="2860"/>
                  </a:lnTo>
                  <a:lnTo>
                    <a:pt x="724" y="2819"/>
                  </a:lnTo>
                  <a:lnTo>
                    <a:pt x="697" y="2806"/>
                  </a:lnTo>
                  <a:lnTo>
                    <a:pt x="670" y="2819"/>
                  </a:lnTo>
                  <a:lnTo>
                    <a:pt x="643" y="2806"/>
                  </a:lnTo>
                  <a:lnTo>
                    <a:pt x="616" y="2819"/>
                  </a:lnTo>
                  <a:lnTo>
                    <a:pt x="589" y="2806"/>
                  </a:lnTo>
                  <a:lnTo>
                    <a:pt x="589" y="2779"/>
                  </a:lnTo>
                  <a:lnTo>
                    <a:pt x="562" y="2741"/>
                  </a:lnTo>
                  <a:lnTo>
                    <a:pt x="536" y="2700"/>
                  </a:lnTo>
                  <a:lnTo>
                    <a:pt x="509" y="2700"/>
                  </a:lnTo>
                  <a:lnTo>
                    <a:pt x="509" y="2647"/>
                  </a:lnTo>
                  <a:lnTo>
                    <a:pt x="495" y="2593"/>
                  </a:lnTo>
                  <a:lnTo>
                    <a:pt x="455" y="2580"/>
                  </a:lnTo>
                  <a:lnTo>
                    <a:pt x="442" y="2580"/>
                  </a:lnTo>
                  <a:lnTo>
                    <a:pt x="455" y="2553"/>
                  </a:lnTo>
                  <a:lnTo>
                    <a:pt x="455" y="2512"/>
                  </a:lnTo>
                  <a:lnTo>
                    <a:pt x="468" y="2512"/>
                  </a:lnTo>
                  <a:lnTo>
                    <a:pt x="468" y="2499"/>
                  </a:lnTo>
                  <a:lnTo>
                    <a:pt x="428" y="2459"/>
                  </a:lnTo>
                  <a:lnTo>
                    <a:pt x="428" y="2407"/>
                  </a:lnTo>
                  <a:lnTo>
                    <a:pt x="388" y="2340"/>
                  </a:lnTo>
                  <a:lnTo>
                    <a:pt x="415" y="2326"/>
                  </a:lnTo>
                  <a:lnTo>
                    <a:pt x="415" y="2272"/>
                  </a:lnTo>
                  <a:lnTo>
                    <a:pt x="428" y="2259"/>
                  </a:lnTo>
                  <a:lnTo>
                    <a:pt x="442" y="2219"/>
                  </a:lnTo>
                  <a:lnTo>
                    <a:pt x="428" y="2205"/>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00" name="Freeform 190">
              <a:extLst>
                <a:ext uri="{FF2B5EF4-FFF2-40B4-BE49-F238E27FC236}">
                  <a16:creationId xmlns:a16="http://schemas.microsoft.com/office/drawing/2014/main" id="{CE411D71-84F3-3443-9B3D-FC9E2C93D11E}"/>
                </a:ext>
              </a:extLst>
            </p:cNvPr>
            <p:cNvSpPr>
              <a:spLocks/>
            </p:cNvSpPr>
            <p:nvPr/>
          </p:nvSpPr>
          <p:spPr bwMode="gray">
            <a:xfrm>
              <a:off x="3074" y="2254"/>
              <a:ext cx="160" cy="101"/>
            </a:xfrm>
            <a:custGeom>
              <a:avLst/>
              <a:gdLst>
                <a:gd name="T0" fmla="*/ 0 w 319"/>
                <a:gd name="T1" fmla="*/ 47 h 201"/>
                <a:gd name="T2" fmla="*/ 4 w 319"/>
                <a:gd name="T3" fmla="*/ 44 h 201"/>
                <a:gd name="T4" fmla="*/ 14 w 319"/>
                <a:gd name="T5" fmla="*/ 37 h 201"/>
                <a:gd name="T6" fmla="*/ 0 w 319"/>
                <a:gd name="T7" fmla="*/ 41 h 201"/>
                <a:gd name="T8" fmla="*/ 0 w 319"/>
                <a:gd name="T9" fmla="*/ 34 h 201"/>
                <a:gd name="T10" fmla="*/ 4 w 319"/>
                <a:gd name="T11" fmla="*/ 24 h 201"/>
                <a:gd name="T12" fmla="*/ 14 w 319"/>
                <a:gd name="T13" fmla="*/ 17 h 201"/>
                <a:gd name="T14" fmla="*/ 27 w 319"/>
                <a:gd name="T15" fmla="*/ 24 h 201"/>
                <a:gd name="T16" fmla="*/ 33 w 319"/>
                <a:gd name="T17" fmla="*/ 17 h 201"/>
                <a:gd name="T18" fmla="*/ 30 w 319"/>
                <a:gd name="T19" fmla="*/ 10 h 201"/>
                <a:gd name="T20" fmla="*/ 30 w 319"/>
                <a:gd name="T21" fmla="*/ 7 h 201"/>
                <a:gd name="T22" fmla="*/ 33 w 319"/>
                <a:gd name="T23" fmla="*/ 4 h 201"/>
                <a:gd name="T24" fmla="*/ 30 w 319"/>
                <a:gd name="T25" fmla="*/ 0 h 201"/>
                <a:gd name="T26" fmla="*/ 40 w 319"/>
                <a:gd name="T27" fmla="*/ 0 h 201"/>
                <a:gd name="T28" fmla="*/ 37 w 319"/>
                <a:gd name="T29" fmla="*/ 7 h 201"/>
                <a:gd name="T30" fmla="*/ 50 w 319"/>
                <a:gd name="T31" fmla="*/ 10 h 201"/>
                <a:gd name="T32" fmla="*/ 60 w 319"/>
                <a:gd name="T33" fmla="*/ 10 h 201"/>
                <a:gd name="T34" fmla="*/ 74 w 319"/>
                <a:gd name="T35" fmla="*/ 10 h 201"/>
                <a:gd name="T36" fmla="*/ 80 w 319"/>
                <a:gd name="T37" fmla="*/ 20 h 201"/>
                <a:gd name="T38" fmla="*/ 77 w 319"/>
                <a:gd name="T39" fmla="*/ 30 h 201"/>
                <a:gd name="T40" fmla="*/ 80 w 319"/>
                <a:gd name="T41" fmla="*/ 37 h 201"/>
                <a:gd name="T42" fmla="*/ 77 w 319"/>
                <a:gd name="T43" fmla="*/ 41 h 201"/>
                <a:gd name="T44" fmla="*/ 74 w 319"/>
                <a:gd name="T45" fmla="*/ 41 h 201"/>
                <a:gd name="T46" fmla="*/ 70 w 319"/>
                <a:gd name="T47" fmla="*/ 44 h 201"/>
                <a:gd name="T48" fmla="*/ 60 w 319"/>
                <a:gd name="T49" fmla="*/ 44 h 201"/>
                <a:gd name="T50" fmla="*/ 50 w 319"/>
                <a:gd name="T51" fmla="*/ 47 h 201"/>
                <a:gd name="T52" fmla="*/ 30 w 319"/>
                <a:gd name="T53" fmla="*/ 47 h 201"/>
                <a:gd name="T54" fmla="*/ 27 w 319"/>
                <a:gd name="T55" fmla="*/ 51 h 201"/>
                <a:gd name="T56" fmla="*/ 0 w 319"/>
                <a:gd name="T57" fmla="*/ 47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9"/>
                <a:gd name="T88" fmla="*/ 0 h 201"/>
                <a:gd name="T89" fmla="*/ 319 w 319"/>
                <a:gd name="T90" fmla="*/ 201 h 2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9" h="201">
                  <a:moveTo>
                    <a:pt x="0" y="188"/>
                  </a:moveTo>
                  <a:lnTo>
                    <a:pt x="13" y="174"/>
                  </a:lnTo>
                  <a:lnTo>
                    <a:pt x="54" y="147"/>
                  </a:lnTo>
                  <a:lnTo>
                    <a:pt x="0" y="161"/>
                  </a:lnTo>
                  <a:lnTo>
                    <a:pt x="0" y="134"/>
                  </a:lnTo>
                  <a:lnTo>
                    <a:pt x="13" y="94"/>
                  </a:lnTo>
                  <a:lnTo>
                    <a:pt x="54" y="67"/>
                  </a:lnTo>
                  <a:lnTo>
                    <a:pt x="105" y="94"/>
                  </a:lnTo>
                  <a:lnTo>
                    <a:pt x="132" y="67"/>
                  </a:lnTo>
                  <a:lnTo>
                    <a:pt x="119" y="40"/>
                  </a:lnTo>
                  <a:lnTo>
                    <a:pt x="119" y="26"/>
                  </a:lnTo>
                  <a:lnTo>
                    <a:pt x="132" y="13"/>
                  </a:lnTo>
                  <a:lnTo>
                    <a:pt x="119" y="0"/>
                  </a:lnTo>
                  <a:lnTo>
                    <a:pt x="159" y="0"/>
                  </a:lnTo>
                  <a:lnTo>
                    <a:pt x="146" y="26"/>
                  </a:lnTo>
                  <a:lnTo>
                    <a:pt x="200" y="40"/>
                  </a:lnTo>
                  <a:lnTo>
                    <a:pt x="240" y="40"/>
                  </a:lnTo>
                  <a:lnTo>
                    <a:pt x="294" y="40"/>
                  </a:lnTo>
                  <a:lnTo>
                    <a:pt x="319" y="80"/>
                  </a:lnTo>
                  <a:lnTo>
                    <a:pt x="305" y="120"/>
                  </a:lnTo>
                  <a:lnTo>
                    <a:pt x="319" y="147"/>
                  </a:lnTo>
                  <a:lnTo>
                    <a:pt x="305" y="161"/>
                  </a:lnTo>
                  <a:lnTo>
                    <a:pt x="294" y="161"/>
                  </a:lnTo>
                  <a:lnTo>
                    <a:pt x="280" y="174"/>
                  </a:lnTo>
                  <a:lnTo>
                    <a:pt x="240" y="174"/>
                  </a:lnTo>
                  <a:lnTo>
                    <a:pt x="200" y="188"/>
                  </a:lnTo>
                  <a:lnTo>
                    <a:pt x="119" y="188"/>
                  </a:lnTo>
                  <a:lnTo>
                    <a:pt x="105" y="201"/>
                  </a:lnTo>
                  <a:lnTo>
                    <a:pt x="0" y="188"/>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01" name="Freeform 191">
              <a:extLst>
                <a:ext uri="{FF2B5EF4-FFF2-40B4-BE49-F238E27FC236}">
                  <a16:creationId xmlns:a16="http://schemas.microsoft.com/office/drawing/2014/main" id="{E8ECFDDD-EECF-8849-98FD-5A8A21719C48}"/>
                </a:ext>
              </a:extLst>
            </p:cNvPr>
            <p:cNvSpPr>
              <a:spLocks/>
            </p:cNvSpPr>
            <p:nvPr/>
          </p:nvSpPr>
          <p:spPr bwMode="gray">
            <a:xfrm>
              <a:off x="3115" y="2122"/>
              <a:ext cx="315" cy="247"/>
            </a:xfrm>
            <a:custGeom>
              <a:avLst/>
              <a:gdLst>
                <a:gd name="T0" fmla="*/ 7 w 627"/>
                <a:gd name="T1" fmla="*/ 57 h 495"/>
                <a:gd name="T2" fmla="*/ 4 w 627"/>
                <a:gd name="T3" fmla="*/ 47 h 495"/>
                <a:gd name="T4" fmla="*/ 2 w 627"/>
                <a:gd name="T5" fmla="*/ 37 h 495"/>
                <a:gd name="T6" fmla="*/ 4 w 627"/>
                <a:gd name="T7" fmla="*/ 33 h 495"/>
                <a:gd name="T8" fmla="*/ 6 w 627"/>
                <a:gd name="T9" fmla="*/ 29 h 495"/>
                <a:gd name="T10" fmla="*/ 7 w 627"/>
                <a:gd name="T11" fmla="*/ 27 h 495"/>
                <a:gd name="T12" fmla="*/ 7 w 627"/>
                <a:gd name="T13" fmla="*/ 26 h 495"/>
                <a:gd name="T14" fmla="*/ 20 w 627"/>
                <a:gd name="T15" fmla="*/ 16 h 495"/>
                <a:gd name="T16" fmla="*/ 47 w 627"/>
                <a:gd name="T17" fmla="*/ 10 h 495"/>
                <a:gd name="T18" fmla="*/ 71 w 627"/>
                <a:gd name="T19" fmla="*/ 6 h 495"/>
                <a:gd name="T20" fmla="*/ 90 w 627"/>
                <a:gd name="T21" fmla="*/ 10 h 495"/>
                <a:gd name="T22" fmla="*/ 104 w 627"/>
                <a:gd name="T23" fmla="*/ 10 h 495"/>
                <a:gd name="T24" fmla="*/ 131 w 627"/>
                <a:gd name="T25" fmla="*/ 16 h 495"/>
                <a:gd name="T26" fmla="*/ 151 w 627"/>
                <a:gd name="T27" fmla="*/ 26 h 495"/>
                <a:gd name="T28" fmla="*/ 151 w 627"/>
                <a:gd name="T29" fmla="*/ 40 h 495"/>
                <a:gd name="T30" fmla="*/ 154 w 627"/>
                <a:gd name="T31" fmla="*/ 50 h 495"/>
                <a:gd name="T32" fmla="*/ 141 w 627"/>
                <a:gd name="T33" fmla="*/ 60 h 495"/>
                <a:gd name="T34" fmla="*/ 134 w 627"/>
                <a:gd name="T35" fmla="*/ 70 h 495"/>
                <a:gd name="T36" fmla="*/ 134 w 627"/>
                <a:gd name="T37" fmla="*/ 86 h 495"/>
                <a:gd name="T38" fmla="*/ 138 w 627"/>
                <a:gd name="T39" fmla="*/ 96 h 495"/>
                <a:gd name="T40" fmla="*/ 124 w 627"/>
                <a:gd name="T41" fmla="*/ 96 h 495"/>
                <a:gd name="T42" fmla="*/ 117 w 627"/>
                <a:gd name="T43" fmla="*/ 103 h 495"/>
                <a:gd name="T44" fmla="*/ 111 w 627"/>
                <a:gd name="T45" fmla="*/ 113 h 495"/>
                <a:gd name="T46" fmla="*/ 101 w 627"/>
                <a:gd name="T47" fmla="*/ 117 h 495"/>
                <a:gd name="T48" fmla="*/ 90 w 627"/>
                <a:gd name="T49" fmla="*/ 123 h 495"/>
                <a:gd name="T50" fmla="*/ 84 w 627"/>
                <a:gd name="T51" fmla="*/ 120 h 495"/>
                <a:gd name="T52" fmla="*/ 71 w 627"/>
                <a:gd name="T53" fmla="*/ 107 h 495"/>
                <a:gd name="T54" fmla="*/ 61 w 627"/>
                <a:gd name="T55" fmla="*/ 103 h 495"/>
                <a:gd name="T56" fmla="*/ 61 w 627"/>
                <a:gd name="T57" fmla="*/ 86 h 495"/>
                <a:gd name="T58" fmla="*/ 41 w 627"/>
                <a:gd name="T59" fmla="*/ 76 h 495"/>
                <a:gd name="T60" fmla="*/ 27 w 627"/>
                <a:gd name="T61" fmla="*/ 76 h 495"/>
                <a:gd name="T62" fmla="*/ 20 w 627"/>
                <a:gd name="T63" fmla="*/ 66 h 495"/>
                <a:gd name="T64" fmla="*/ 10 w 627"/>
                <a:gd name="T65" fmla="*/ 66 h 4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7"/>
                <a:gd name="T100" fmla="*/ 0 h 495"/>
                <a:gd name="T101" fmla="*/ 627 w 627"/>
                <a:gd name="T102" fmla="*/ 495 h 4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7" h="495">
                  <a:moveTo>
                    <a:pt x="40" y="267"/>
                  </a:moveTo>
                  <a:lnTo>
                    <a:pt x="26" y="228"/>
                  </a:lnTo>
                  <a:lnTo>
                    <a:pt x="26" y="215"/>
                  </a:lnTo>
                  <a:lnTo>
                    <a:pt x="13" y="188"/>
                  </a:lnTo>
                  <a:lnTo>
                    <a:pt x="0" y="161"/>
                  </a:lnTo>
                  <a:lnTo>
                    <a:pt x="5" y="151"/>
                  </a:lnTo>
                  <a:lnTo>
                    <a:pt x="9" y="142"/>
                  </a:lnTo>
                  <a:lnTo>
                    <a:pt x="15" y="132"/>
                  </a:lnTo>
                  <a:lnTo>
                    <a:pt x="19" y="125"/>
                  </a:lnTo>
                  <a:lnTo>
                    <a:pt x="23" y="117"/>
                  </a:lnTo>
                  <a:lnTo>
                    <a:pt x="25" y="111"/>
                  </a:lnTo>
                  <a:lnTo>
                    <a:pt x="26" y="109"/>
                  </a:lnTo>
                  <a:lnTo>
                    <a:pt x="26" y="107"/>
                  </a:lnTo>
                  <a:lnTo>
                    <a:pt x="80" y="67"/>
                  </a:lnTo>
                  <a:lnTo>
                    <a:pt x="134" y="54"/>
                  </a:lnTo>
                  <a:lnTo>
                    <a:pt x="188" y="40"/>
                  </a:lnTo>
                  <a:lnTo>
                    <a:pt x="241" y="40"/>
                  </a:lnTo>
                  <a:lnTo>
                    <a:pt x="282" y="27"/>
                  </a:lnTo>
                  <a:lnTo>
                    <a:pt x="320" y="40"/>
                  </a:lnTo>
                  <a:lnTo>
                    <a:pt x="360" y="40"/>
                  </a:lnTo>
                  <a:lnTo>
                    <a:pt x="374" y="0"/>
                  </a:lnTo>
                  <a:lnTo>
                    <a:pt x="414" y="40"/>
                  </a:lnTo>
                  <a:lnTo>
                    <a:pt x="455" y="40"/>
                  </a:lnTo>
                  <a:lnTo>
                    <a:pt x="522" y="67"/>
                  </a:lnTo>
                  <a:lnTo>
                    <a:pt x="576" y="107"/>
                  </a:lnTo>
                  <a:lnTo>
                    <a:pt x="602" y="107"/>
                  </a:lnTo>
                  <a:lnTo>
                    <a:pt x="589" y="134"/>
                  </a:lnTo>
                  <a:lnTo>
                    <a:pt x="602" y="161"/>
                  </a:lnTo>
                  <a:lnTo>
                    <a:pt x="627" y="161"/>
                  </a:lnTo>
                  <a:lnTo>
                    <a:pt x="616" y="201"/>
                  </a:lnTo>
                  <a:lnTo>
                    <a:pt x="576" y="201"/>
                  </a:lnTo>
                  <a:lnTo>
                    <a:pt x="562" y="242"/>
                  </a:lnTo>
                  <a:lnTo>
                    <a:pt x="549" y="267"/>
                  </a:lnTo>
                  <a:lnTo>
                    <a:pt x="535" y="280"/>
                  </a:lnTo>
                  <a:lnTo>
                    <a:pt x="549" y="320"/>
                  </a:lnTo>
                  <a:lnTo>
                    <a:pt x="535" y="347"/>
                  </a:lnTo>
                  <a:lnTo>
                    <a:pt x="535" y="374"/>
                  </a:lnTo>
                  <a:lnTo>
                    <a:pt x="549" y="387"/>
                  </a:lnTo>
                  <a:lnTo>
                    <a:pt x="522" y="387"/>
                  </a:lnTo>
                  <a:lnTo>
                    <a:pt x="495" y="387"/>
                  </a:lnTo>
                  <a:lnTo>
                    <a:pt x="495" y="414"/>
                  </a:lnTo>
                  <a:lnTo>
                    <a:pt x="468" y="414"/>
                  </a:lnTo>
                  <a:lnTo>
                    <a:pt x="468" y="455"/>
                  </a:lnTo>
                  <a:lnTo>
                    <a:pt x="441" y="455"/>
                  </a:lnTo>
                  <a:lnTo>
                    <a:pt x="428" y="482"/>
                  </a:lnTo>
                  <a:lnTo>
                    <a:pt x="401" y="468"/>
                  </a:lnTo>
                  <a:lnTo>
                    <a:pt x="374" y="482"/>
                  </a:lnTo>
                  <a:lnTo>
                    <a:pt x="360" y="495"/>
                  </a:lnTo>
                  <a:lnTo>
                    <a:pt x="334" y="495"/>
                  </a:lnTo>
                  <a:lnTo>
                    <a:pt x="334" y="482"/>
                  </a:lnTo>
                  <a:lnTo>
                    <a:pt x="307" y="441"/>
                  </a:lnTo>
                  <a:lnTo>
                    <a:pt x="282" y="428"/>
                  </a:lnTo>
                  <a:lnTo>
                    <a:pt x="255" y="401"/>
                  </a:lnTo>
                  <a:lnTo>
                    <a:pt x="241" y="414"/>
                  </a:lnTo>
                  <a:lnTo>
                    <a:pt x="228" y="387"/>
                  </a:lnTo>
                  <a:lnTo>
                    <a:pt x="241" y="347"/>
                  </a:lnTo>
                  <a:lnTo>
                    <a:pt x="215" y="307"/>
                  </a:lnTo>
                  <a:lnTo>
                    <a:pt x="161" y="307"/>
                  </a:lnTo>
                  <a:lnTo>
                    <a:pt x="121" y="307"/>
                  </a:lnTo>
                  <a:lnTo>
                    <a:pt x="107" y="307"/>
                  </a:lnTo>
                  <a:lnTo>
                    <a:pt x="67" y="293"/>
                  </a:lnTo>
                  <a:lnTo>
                    <a:pt x="80" y="267"/>
                  </a:lnTo>
                  <a:lnTo>
                    <a:pt x="67" y="267"/>
                  </a:lnTo>
                  <a:lnTo>
                    <a:pt x="40" y="267"/>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02" name="Freeform 192">
              <a:extLst>
                <a:ext uri="{FF2B5EF4-FFF2-40B4-BE49-F238E27FC236}">
                  <a16:creationId xmlns:a16="http://schemas.microsoft.com/office/drawing/2014/main" id="{804BC7E8-9E52-634E-8A31-B2447D8E0E0B}"/>
                </a:ext>
              </a:extLst>
            </p:cNvPr>
            <p:cNvSpPr>
              <a:spLocks/>
            </p:cNvSpPr>
            <p:nvPr/>
          </p:nvSpPr>
          <p:spPr bwMode="gray">
            <a:xfrm>
              <a:off x="3281" y="2107"/>
              <a:ext cx="509" cy="475"/>
            </a:xfrm>
            <a:custGeom>
              <a:avLst/>
              <a:gdLst>
                <a:gd name="T0" fmla="*/ 20 w 1017"/>
                <a:gd name="T1" fmla="*/ 231 h 950"/>
                <a:gd name="T2" fmla="*/ 17 w 1017"/>
                <a:gd name="T3" fmla="*/ 214 h 950"/>
                <a:gd name="T4" fmla="*/ 4 w 1017"/>
                <a:gd name="T5" fmla="*/ 208 h 950"/>
                <a:gd name="T6" fmla="*/ 10 w 1017"/>
                <a:gd name="T7" fmla="*/ 191 h 950"/>
                <a:gd name="T8" fmla="*/ 20 w 1017"/>
                <a:gd name="T9" fmla="*/ 184 h 950"/>
                <a:gd name="T10" fmla="*/ 10 w 1017"/>
                <a:gd name="T11" fmla="*/ 154 h 950"/>
                <a:gd name="T12" fmla="*/ 0 w 1017"/>
                <a:gd name="T13" fmla="*/ 134 h 950"/>
                <a:gd name="T14" fmla="*/ 7 w 1017"/>
                <a:gd name="T15" fmla="*/ 131 h 950"/>
                <a:gd name="T16" fmla="*/ 17 w 1017"/>
                <a:gd name="T17" fmla="*/ 123 h 950"/>
                <a:gd name="T18" fmla="*/ 27 w 1017"/>
                <a:gd name="T19" fmla="*/ 120 h 950"/>
                <a:gd name="T20" fmla="*/ 34 w 1017"/>
                <a:gd name="T21" fmla="*/ 111 h 950"/>
                <a:gd name="T22" fmla="*/ 41 w 1017"/>
                <a:gd name="T23" fmla="*/ 104 h 950"/>
                <a:gd name="T24" fmla="*/ 54 w 1017"/>
                <a:gd name="T25" fmla="*/ 104 h 950"/>
                <a:gd name="T26" fmla="*/ 51 w 1017"/>
                <a:gd name="T27" fmla="*/ 94 h 950"/>
                <a:gd name="T28" fmla="*/ 51 w 1017"/>
                <a:gd name="T29" fmla="*/ 77 h 950"/>
                <a:gd name="T30" fmla="*/ 57 w 1017"/>
                <a:gd name="T31" fmla="*/ 67 h 950"/>
                <a:gd name="T32" fmla="*/ 71 w 1017"/>
                <a:gd name="T33" fmla="*/ 57 h 950"/>
                <a:gd name="T34" fmla="*/ 67 w 1017"/>
                <a:gd name="T35" fmla="*/ 47 h 950"/>
                <a:gd name="T36" fmla="*/ 67 w 1017"/>
                <a:gd name="T37" fmla="*/ 33 h 950"/>
                <a:gd name="T38" fmla="*/ 67 w 1017"/>
                <a:gd name="T39" fmla="*/ 30 h 950"/>
                <a:gd name="T40" fmla="*/ 71 w 1017"/>
                <a:gd name="T41" fmla="*/ 21 h 950"/>
                <a:gd name="T42" fmla="*/ 84 w 1017"/>
                <a:gd name="T43" fmla="*/ 24 h 950"/>
                <a:gd name="T44" fmla="*/ 91 w 1017"/>
                <a:gd name="T45" fmla="*/ 17 h 950"/>
                <a:gd name="T46" fmla="*/ 97 w 1017"/>
                <a:gd name="T47" fmla="*/ 0 h 950"/>
                <a:gd name="T48" fmla="*/ 111 w 1017"/>
                <a:gd name="T49" fmla="*/ 0 h 950"/>
                <a:gd name="T50" fmla="*/ 124 w 1017"/>
                <a:gd name="T51" fmla="*/ 0 h 950"/>
                <a:gd name="T52" fmla="*/ 138 w 1017"/>
                <a:gd name="T53" fmla="*/ 14 h 950"/>
                <a:gd name="T54" fmla="*/ 161 w 1017"/>
                <a:gd name="T55" fmla="*/ 0 h 950"/>
                <a:gd name="T56" fmla="*/ 177 w 1017"/>
                <a:gd name="T57" fmla="*/ 7 h 950"/>
                <a:gd name="T58" fmla="*/ 184 w 1017"/>
                <a:gd name="T59" fmla="*/ 27 h 950"/>
                <a:gd name="T60" fmla="*/ 181 w 1017"/>
                <a:gd name="T61" fmla="*/ 40 h 950"/>
                <a:gd name="T62" fmla="*/ 198 w 1017"/>
                <a:gd name="T63" fmla="*/ 47 h 950"/>
                <a:gd name="T64" fmla="*/ 194 w 1017"/>
                <a:gd name="T65" fmla="*/ 54 h 950"/>
                <a:gd name="T66" fmla="*/ 208 w 1017"/>
                <a:gd name="T67" fmla="*/ 67 h 950"/>
                <a:gd name="T68" fmla="*/ 221 w 1017"/>
                <a:gd name="T69" fmla="*/ 74 h 950"/>
                <a:gd name="T70" fmla="*/ 231 w 1017"/>
                <a:gd name="T71" fmla="*/ 77 h 950"/>
                <a:gd name="T72" fmla="*/ 245 w 1017"/>
                <a:gd name="T73" fmla="*/ 84 h 950"/>
                <a:gd name="T74" fmla="*/ 255 w 1017"/>
                <a:gd name="T75" fmla="*/ 94 h 950"/>
                <a:gd name="T76" fmla="*/ 241 w 1017"/>
                <a:gd name="T77" fmla="*/ 111 h 950"/>
                <a:gd name="T78" fmla="*/ 224 w 1017"/>
                <a:gd name="T79" fmla="*/ 107 h 950"/>
                <a:gd name="T80" fmla="*/ 221 w 1017"/>
                <a:gd name="T81" fmla="*/ 120 h 950"/>
                <a:gd name="T82" fmla="*/ 231 w 1017"/>
                <a:gd name="T83" fmla="*/ 134 h 950"/>
                <a:gd name="T84" fmla="*/ 238 w 1017"/>
                <a:gd name="T85" fmla="*/ 147 h 950"/>
                <a:gd name="T86" fmla="*/ 241 w 1017"/>
                <a:gd name="T87" fmla="*/ 161 h 950"/>
                <a:gd name="T88" fmla="*/ 221 w 1017"/>
                <a:gd name="T89" fmla="*/ 161 h 950"/>
                <a:gd name="T90" fmla="*/ 218 w 1017"/>
                <a:gd name="T91" fmla="*/ 177 h 950"/>
                <a:gd name="T92" fmla="*/ 224 w 1017"/>
                <a:gd name="T93" fmla="*/ 201 h 950"/>
                <a:gd name="T94" fmla="*/ 214 w 1017"/>
                <a:gd name="T95" fmla="*/ 204 h 950"/>
                <a:gd name="T96" fmla="*/ 201 w 1017"/>
                <a:gd name="T97" fmla="*/ 198 h 950"/>
                <a:gd name="T98" fmla="*/ 194 w 1017"/>
                <a:gd name="T99" fmla="*/ 201 h 950"/>
                <a:gd name="T100" fmla="*/ 187 w 1017"/>
                <a:gd name="T101" fmla="*/ 208 h 950"/>
                <a:gd name="T102" fmla="*/ 177 w 1017"/>
                <a:gd name="T103" fmla="*/ 198 h 950"/>
                <a:gd name="T104" fmla="*/ 171 w 1017"/>
                <a:gd name="T105" fmla="*/ 211 h 950"/>
                <a:gd name="T106" fmla="*/ 154 w 1017"/>
                <a:gd name="T107" fmla="*/ 204 h 950"/>
                <a:gd name="T108" fmla="*/ 141 w 1017"/>
                <a:gd name="T109" fmla="*/ 208 h 950"/>
                <a:gd name="T110" fmla="*/ 134 w 1017"/>
                <a:gd name="T111" fmla="*/ 208 h 950"/>
                <a:gd name="T112" fmla="*/ 124 w 1017"/>
                <a:gd name="T113" fmla="*/ 204 h 950"/>
                <a:gd name="T114" fmla="*/ 94 w 1017"/>
                <a:gd name="T115" fmla="*/ 208 h 950"/>
                <a:gd name="T116" fmla="*/ 74 w 1017"/>
                <a:gd name="T117" fmla="*/ 208 h 950"/>
                <a:gd name="T118" fmla="*/ 64 w 1017"/>
                <a:gd name="T119" fmla="*/ 211 h 950"/>
                <a:gd name="T120" fmla="*/ 54 w 1017"/>
                <a:gd name="T121" fmla="*/ 214 h 950"/>
                <a:gd name="T122" fmla="*/ 41 w 1017"/>
                <a:gd name="T123" fmla="*/ 218 h 950"/>
                <a:gd name="T124" fmla="*/ 34 w 1017"/>
                <a:gd name="T125" fmla="*/ 234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7"/>
                <a:gd name="T190" fmla="*/ 0 h 950"/>
                <a:gd name="T191" fmla="*/ 1017 w 1017"/>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7" h="950">
                  <a:moveTo>
                    <a:pt x="94" y="950"/>
                  </a:moveTo>
                  <a:lnTo>
                    <a:pt x="80" y="923"/>
                  </a:lnTo>
                  <a:lnTo>
                    <a:pt x="80" y="896"/>
                  </a:lnTo>
                  <a:lnTo>
                    <a:pt x="67" y="856"/>
                  </a:lnTo>
                  <a:lnTo>
                    <a:pt x="67" y="842"/>
                  </a:lnTo>
                  <a:lnTo>
                    <a:pt x="13" y="829"/>
                  </a:lnTo>
                  <a:lnTo>
                    <a:pt x="26" y="816"/>
                  </a:lnTo>
                  <a:lnTo>
                    <a:pt x="40" y="762"/>
                  </a:lnTo>
                  <a:lnTo>
                    <a:pt x="67" y="762"/>
                  </a:lnTo>
                  <a:lnTo>
                    <a:pt x="80" y="735"/>
                  </a:lnTo>
                  <a:lnTo>
                    <a:pt x="67" y="668"/>
                  </a:lnTo>
                  <a:lnTo>
                    <a:pt x="40" y="614"/>
                  </a:lnTo>
                  <a:lnTo>
                    <a:pt x="13" y="560"/>
                  </a:lnTo>
                  <a:lnTo>
                    <a:pt x="0" y="535"/>
                  </a:lnTo>
                  <a:lnTo>
                    <a:pt x="0" y="522"/>
                  </a:lnTo>
                  <a:lnTo>
                    <a:pt x="26" y="522"/>
                  </a:lnTo>
                  <a:lnTo>
                    <a:pt x="40" y="509"/>
                  </a:lnTo>
                  <a:lnTo>
                    <a:pt x="67" y="495"/>
                  </a:lnTo>
                  <a:lnTo>
                    <a:pt x="94" y="509"/>
                  </a:lnTo>
                  <a:lnTo>
                    <a:pt x="107" y="482"/>
                  </a:lnTo>
                  <a:lnTo>
                    <a:pt x="134" y="482"/>
                  </a:lnTo>
                  <a:lnTo>
                    <a:pt x="134" y="441"/>
                  </a:lnTo>
                  <a:lnTo>
                    <a:pt x="161" y="441"/>
                  </a:lnTo>
                  <a:lnTo>
                    <a:pt x="161" y="414"/>
                  </a:lnTo>
                  <a:lnTo>
                    <a:pt x="188" y="414"/>
                  </a:lnTo>
                  <a:lnTo>
                    <a:pt x="215" y="414"/>
                  </a:lnTo>
                  <a:lnTo>
                    <a:pt x="201" y="401"/>
                  </a:lnTo>
                  <a:lnTo>
                    <a:pt x="201" y="374"/>
                  </a:lnTo>
                  <a:lnTo>
                    <a:pt x="215" y="347"/>
                  </a:lnTo>
                  <a:lnTo>
                    <a:pt x="201" y="307"/>
                  </a:lnTo>
                  <a:lnTo>
                    <a:pt x="215" y="294"/>
                  </a:lnTo>
                  <a:lnTo>
                    <a:pt x="228" y="267"/>
                  </a:lnTo>
                  <a:lnTo>
                    <a:pt x="242" y="226"/>
                  </a:lnTo>
                  <a:lnTo>
                    <a:pt x="282" y="226"/>
                  </a:lnTo>
                  <a:lnTo>
                    <a:pt x="295" y="186"/>
                  </a:lnTo>
                  <a:lnTo>
                    <a:pt x="268" y="186"/>
                  </a:lnTo>
                  <a:lnTo>
                    <a:pt x="255" y="159"/>
                  </a:lnTo>
                  <a:lnTo>
                    <a:pt x="268" y="132"/>
                  </a:lnTo>
                  <a:lnTo>
                    <a:pt x="255" y="132"/>
                  </a:lnTo>
                  <a:lnTo>
                    <a:pt x="268" y="121"/>
                  </a:lnTo>
                  <a:lnTo>
                    <a:pt x="282" y="132"/>
                  </a:lnTo>
                  <a:lnTo>
                    <a:pt x="282" y="81"/>
                  </a:lnTo>
                  <a:lnTo>
                    <a:pt x="320" y="94"/>
                  </a:lnTo>
                  <a:lnTo>
                    <a:pt x="334" y="94"/>
                  </a:lnTo>
                  <a:lnTo>
                    <a:pt x="361" y="94"/>
                  </a:lnTo>
                  <a:lnTo>
                    <a:pt x="361" y="67"/>
                  </a:lnTo>
                  <a:lnTo>
                    <a:pt x="387" y="13"/>
                  </a:lnTo>
                  <a:lnTo>
                    <a:pt x="387" y="0"/>
                  </a:lnTo>
                  <a:lnTo>
                    <a:pt x="414" y="13"/>
                  </a:lnTo>
                  <a:lnTo>
                    <a:pt x="441" y="0"/>
                  </a:lnTo>
                  <a:lnTo>
                    <a:pt x="468" y="13"/>
                  </a:lnTo>
                  <a:lnTo>
                    <a:pt x="495" y="0"/>
                  </a:lnTo>
                  <a:lnTo>
                    <a:pt x="522" y="13"/>
                  </a:lnTo>
                  <a:lnTo>
                    <a:pt x="549" y="54"/>
                  </a:lnTo>
                  <a:lnTo>
                    <a:pt x="589" y="0"/>
                  </a:lnTo>
                  <a:lnTo>
                    <a:pt x="643" y="0"/>
                  </a:lnTo>
                  <a:lnTo>
                    <a:pt x="681" y="13"/>
                  </a:lnTo>
                  <a:lnTo>
                    <a:pt x="708" y="27"/>
                  </a:lnTo>
                  <a:lnTo>
                    <a:pt x="708" y="81"/>
                  </a:lnTo>
                  <a:lnTo>
                    <a:pt x="735" y="107"/>
                  </a:lnTo>
                  <a:lnTo>
                    <a:pt x="735" y="146"/>
                  </a:lnTo>
                  <a:lnTo>
                    <a:pt x="721" y="159"/>
                  </a:lnTo>
                  <a:lnTo>
                    <a:pt x="721" y="173"/>
                  </a:lnTo>
                  <a:lnTo>
                    <a:pt x="789" y="186"/>
                  </a:lnTo>
                  <a:lnTo>
                    <a:pt x="789" y="213"/>
                  </a:lnTo>
                  <a:lnTo>
                    <a:pt x="775" y="213"/>
                  </a:lnTo>
                  <a:lnTo>
                    <a:pt x="802" y="226"/>
                  </a:lnTo>
                  <a:lnTo>
                    <a:pt x="829" y="267"/>
                  </a:lnTo>
                  <a:lnTo>
                    <a:pt x="869" y="267"/>
                  </a:lnTo>
                  <a:lnTo>
                    <a:pt x="883" y="294"/>
                  </a:lnTo>
                  <a:lnTo>
                    <a:pt x="896" y="320"/>
                  </a:lnTo>
                  <a:lnTo>
                    <a:pt x="923" y="307"/>
                  </a:lnTo>
                  <a:lnTo>
                    <a:pt x="963" y="307"/>
                  </a:lnTo>
                  <a:lnTo>
                    <a:pt x="977" y="334"/>
                  </a:lnTo>
                  <a:lnTo>
                    <a:pt x="1004" y="334"/>
                  </a:lnTo>
                  <a:lnTo>
                    <a:pt x="1017" y="374"/>
                  </a:lnTo>
                  <a:lnTo>
                    <a:pt x="977" y="428"/>
                  </a:lnTo>
                  <a:lnTo>
                    <a:pt x="963" y="441"/>
                  </a:lnTo>
                  <a:lnTo>
                    <a:pt x="923" y="441"/>
                  </a:lnTo>
                  <a:lnTo>
                    <a:pt x="896" y="428"/>
                  </a:lnTo>
                  <a:lnTo>
                    <a:pt x="883" y="455"/>
                  </a:lnTo>
                  <a:lnTo>
                    <a:pt x="883" y="482"/>
                  </a:lnTo>
                  <a:lnTo>
                    <a:pt x="923" y="509"/>
                  </a:lnTo>
                  <a:lnTo>
                    <a:pt x="923" y="535"/>
                  </a:lnTo>
                  <a:lnTo>
                    <a:pt x="950" y="560"/>
                  </a:lnTo>
                  <a:lnTo>
                    <a:pt x="950" y="587"/>
                  </a:lnTo>
                  <a:lnTo>
                    <a:pt x="990" y="614"/>
                  </a:lnTo>
                  <a:lnTo>
                    <a:pt x="963" y="641"/>
                  </a:lnTo>
                  <a:lnTo>
                    <a:pt x="923" y="654"/>
                  </a:lnTo>
                  <a:lnTo>
                    <a:pt x="883" y="641"/>
                  </a:lnTo>
                  <a:lnTo>
                    <a:pt x="883" y="681"/>
                  </a:lnTo>
                  <a:lnTo>
                    <a:pt x="869" y="708"/>
                  </a:lnTo>
                  <a:lnTo>
                    <a:pt x="869" y="762"/>
                  </a:lnTo>
                  <a:lnTo>
                    <a:pt x="896" y="802"/>
                  </a:lnTo>
                  <a:lnTo>
                    <a:pt x="883" y="816"/>
                  </a:lnTo>
                  <a:lnTo>
                    <a:pt x="856" y="816"/>
                  </a:lnTo>
                  <a:lnTo>
                    <a:pt x="842" y="789"/>
                  </a:lnTo>
                  <a:lnTo>
                    <a:pt x="802" y="789"/>
                  </a:lnTo>
                  <a:lnTo>
                    <a:pt x="802" y="816"/>
                  </a:lnTo>
                  <a:lnTo>
                    <a:pt x="775" y="802"/>
                  </a:lnTo>
                  <a:lnTo>
                    <a:pt x="762" y="816"/>
                  </a:lnTo>
                  <a:lnTo>
                    <a:pt x="748" y="829"/>
                  </a:lnTo>
                  <a:lnTo>
                    <a:pt x="721" y="789"/>
                  </a:lnTo>
                  <a:lnTo>
                    <a:pt x="708" y="789"/>
                  </a:lnTo>
                  <a:lnTo>
                    <a:pt x="695" y="816"/>
                  </a:lnTo>
                  <a:lnTo>
                    <a:pt x="681" y="842"/>
                  </a:lnTo>
                  <a:lnTo>
                    <a:pt x="643" y="816"/>
                  </a:lnTo>
                  <a:lnTo>
                    <a:pt x="616" y="816"/>
                  </a:lnTo>
                  <a:lnTo>
                    <a:pt x="589" y="829"/>
                  </a:lnTo>
                  <a:lnTo>
                    <a:pt x="562" y="829"/>
                  </a:lnTo>
                  <a:lnTo>
                    <a:pt x="562" y="856"/>
                  </a:lnTo>
                  <a:lnTo>
                    <a:pt x="535" y="829"/>
                  </a:lnTo>
                  <a:lnTo>
                    <a:pt x="508" y="856"/>
                  </a:lnTo>
                  <a:lnTo>
                    <a:pt x="495" y="816"/>
                  </a:lnTo>
                  <a:lnTo>
                    <a:pt x="468" y="829"/>
                  </a:lnTo>
                  <a:lnTo>
                    <a:pt x="374" y="829"/>
                  </a:lnTo>
                  <a:lnTo>
                    <a:pt x="334" y="829"/>
                  </a:lnTo>
                  <a:lnTo>
                    <a:pt x="295" y="829"/>
                  </a:lnTo>
                  <a:lnTo>
                    <a:pt x="282" y="842"/>
                  </a:lnTo>
                  <a:lnTo>
                    <a:pt x="255" y="842"/>
                  </a:lnTo>
                  <a:lnTo>
                    <a:pt x="242" y="842"/>
                  </a:lnTo>
                  <a:lnTo>
                    <a:pt x="215" y="856"/>
                  </a:lnTo>
                  <a:lnTo>
                    <a:pt x="188" y="869"/>
                  </a:lnTo>
                  <a:lnTo>
                    <a:pt x="161" y="869"/>
                  </a:lnTo>
                  <a:lnTo>
                    <a:pt x="174" y="896"/>
                  </a:lnTo>
                  <a:lnTo>
                    <a:pt x="134" y="936"/>
                  </a:lnTo>
                  <a:lnTo>
                    <a:pt x="94" y="95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03" name="Freeform 193">
              <a:extLst>
                <a:ext uri="{FF2B5EF4-FFF2-40B4-BE49-F238E27FC236}">
                  <a16:creationId xmlns:a16="http://schemas.microsoft.com/office/drawing/2014/main" id="{168DE416-563A-C04E-861C-1A599EB4FA52}"/>
                </a:ext>
              </a:extLst>
            </p:cNvPr>
            <p:cNvSpPr>
              <a:spLocks/>
            </p:cNvSpPr>
            <p:nvPr/>
          </p:nvSpPr>
          <p:spPr bwMode="gray">
            <a:xfrm>
              <a:off x="2907" y="825"/>
              <a:ext cx="556" cy="988"/>
            </a:xfrm>
            <a:custGeom>
              <a:avLst/>
              <a:gdLst>
                <a:gd name="T0" fmla="*/ 218 w 1109"/>
                <a:gd name="T1" fmla="*/ 447 h 1979"/>
                <a:gd name="T2" fmla="*/ 161 w 1109"/>
                <a:gd name="T3" fmla="*/ 481 h 1979"/>
                <a:gd name="T4" fmla="*/ 101 w 1109"/>
                <a:gd name="T5" fmla="*/ 488 h 1979"/>
                <a:gd name="T6" fmla="*/ 74 w 1109"/>
                <a:gd name="T7" fmla="*/ 434 h 1979"/>
                <a:gd name="T8" fmla="*/ 57 w 1109"/>
                <a:gd name="T9" fmla="*/ 371 h 1979"/>
                <a:gd name="T10" fmla="*/ 77 w 1109"/>
                <a:gd name="T11" fmla="*/ 330 h 1979"/>
                <a:gd name="T12" fmla="*/ 107 w 1109"/>
                <a:gd name="T13" fmla="*/ 280 h 1979"/>
                <a:gd name="T14" fmla="*/ 124 w 1109"/>
                <a:gd name="T15" fmla="*/ 250 h 1979"/>
                <a:gd name="T16" fmla="*/ 124 w 1109"/>
                <a:gd name="T17" fmla="*/ 249 h 1979"/>
                <a:gd name="T18" fmla="*/ 123 w 1109"/>
                <a:gd name="T19" fmla="*/ 246 h 1979"/>
                <a:gd name="T20" fmla="*/ 121 w 1109"/>
                <a:gd name="T21" fmla="*/ 238 h 1979"/>
                <a:gd name="T22" fmla="*/ 121 w 1109"/>
                <a:gd name="T23" fmla="*/ 234 h 1979"/>
                <a:gd name="T24" fmla="*/ 120 w 1109"/>
                <a:gd name="T25" fmla="*/ 231 h 1979"/>
                <a:gd name="T26" fmla="*/ 117 w 1109"/>
                <a:gd name="T27" fmla="*/ 226 h 1979"/>
                <a:gd name="T28" fmla="*/ 114 w 1109"/>
                <a:gd name="T29" fmla="*/ 224 h 1979"/>
                <a:gd name="T30" fmla="*/ 97 w 1109"/>
                <a:gd name="T31" fmla="*/ 217 h 1979"/>
                <a:gd name="T32" fmla="*/ 84 w 1109"/>
                <a:gd name="T33" fmla="*/ 200 h 1979"/>
                <a:gd name="T34" fmla="*/ 80 w 1109"/>
                <a:gd name="T35" fmla="*/ 173 h 1979"/>
                <a:gd name="T36" fmla="*/ 74 w 1109"/>
                <a:gd name="T37" fmla="*/ 147 h 1979"/>
                <a:gd name="T38" fmla="*/ 67 w 1109"/>
                <a:gd name="T39" fmla="*/ 127 h 1979"/>
                <a:gd name="T40" fmla="*/ 54 w 1109"/>
                <a:gd name="T41" fmla="*/ 103 h 1979"/>
                <a:gd name="T42" fmla="*/ 21 w 1109"/>
                <a:gd name="T43" fmla="*/ 90 h 1979"/>
                <a:gd name="T44" fmla="*/ 4 w 1109"/>
                <a:gd name="T45" fmla="*/ 70 h 1979"/>
                <a:gd name="T46" fmla="*/ 10 w 1109"/>
                <a:gd name="T47" fmla="*/ 67 h 1979"/>
                <a:gd name="T48" fmla="*/ 33 w 1109"/>
                <a:gd name="T49" fmla="*/ 76 h 1979"/>
                <a:gd name="T50" fmla="*/ 54 w 1109"/>
                <a:gd name="T51" fmla="*/ 87 h 1979"/>
                <a:gd name="T52" fmla="*/ 57 w 1109"/>
                <a:gd name="T53" fmla="*/ 80 h 1979"/>
                <a:gd name="T54" fmla="*/ 59 w 1109"/>
                <a:gd name="T55" fmla="*/ 77 h 1979"/>
                <a:gd name="T56" fmla="*/ 63 w 1109"/>
                <a:gd name="T57" fmla="*/ 76 h 1979"/>
                <a:gd name="T58" fmla="*/ 66 w 1109"/>
                <a:gd name="T59" fmla="*/ 76 h 1979"/>
                <a:gd name="T60" fmla="*/ 87 w 1109"/>
                <a:gd name="T61" fmla="*/ 76 h 1979"/>
                <a:gd name="T62" fmla="*/ 91 w 1109"/>
                <a:gd name="T63" fmla="*/ 67 h 1979"/>
                <a:gd name="T64" fmla="*/ 87 w 1109"/>
                <a:gd name="T65" fmla="*/ 27 h 1979"/>
                <a:gd name="T66" fmla="*/ 104 w 1109"/>
                <a:gd name="T67" fmla="*/ 10 h 1979"/>
                <a:gd name="T68" fmla="*/ 124 w 1109"/>
                <a:gd name="T69" fmla="*/ 6 h 1979"/>
                <a:gd name="T70" fmla="*/ 140 w 1109"/>
                <a:gd name="T71" fmla="*/ 30 h 1979"/>
                <a:gd name="T72" fmla="*/ 144 w 1109"/>
                <a:gd name="T73" fmla="*/ 53 h 1979"/>
                <a:gd name="T74" fmla="*/ 171 w 1109"/>
                <a:gd name="T75" fmla="*/ 93 h 1979"/>
                <a:gd name="T76" fmla="*/ 177 w 1109"/>
                <a:gd name="T77" fmla="*/ 123 h 1979"/>
                <a:gd name="T78" fmla="*/ 191 w 1109"/>
                <a:gd name="T79" fmla="*/ 167 h 1979"/>
                <a:gd name="T80" fmla="*/ 204 w 1109"/>
                <a:gd name="T81" fmla="*/ 197 h 1979"/>
                <a:gd name="T82" fmla="*/ 211 w 1109"/>
                <a:gd name="T83" fmla="*/ 227 h 1979"/>
                <a:gd name="T84" fmla="*/ 224 w 1109"/>
                <a:gd name="T85" fmla="*/ 247 h 1979"/>
                <a:gd name="T86" fmla="*/ 237 w 1109"/>
                <a:gd name="T87" fmla="*/ 280 h 1979"/>
                <a:gd name="T88" fmla="*/ 251 w 1109"/>
                <a:gd name="T89" fmla="*/ 294 h 1979"/>
                <a:gd name="T90" fmla="*/ 271 w 1109"/>
                <a:gd name="T91" fmla="*/ 307 h 1979"/>
                <a:gd name="T92" fmla="*/ 271 w 1109"/>
                <a:gd name="T93" fmla="*/ 347 h 1979"/>
                <a:gd name="T94" fmla="*/ 234 w 1109"/>
                <a:gd name="T95" fmla="*/ 427 h 1979"/>
                <a:gd name="T96" fmla="*/ 234 w 1109"/>
                <a:gd name="T97" fmla="*/ 428 h 1979"/>
                <a:gd name="T98" fmla="*/ 233 w 1109"/>
                <a:gd name="T99" fmla="*/ 431 h 1979"/>
                <a:gd name="T100" fmla="*/ 230 w 1109"/>
                <a:gd name="T101" fmla="*/ 439 h 19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9"/>
                <a:gd name="T154" fmla="*/ 0 h 1979"/>
                <a:gd name="T155" fmla="*/ 1109 w 1109"/>
                <a:gd name="T156" fmla="*/ 1979 h 19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9" h="1979">
                  <a:moveTo>
                    <a:pt x="908" y="1777"/>
                  </a:moveTo>
                  <a:lnTo>
                    <a:pt x="883" y="1791"/>
                  </a:lnTo>
                  <a:lnTo>
                    <a:pt x="869" y="1791"/>
                  </a:lnTo>
                  <a:lnTo>
                    <a:pt x="829" y="1804"/>
                  </a:lnTo>
                  <a:lnTo>
                    <a:pt x="708" y="1858"/>
                  </a:lnTo>
                  <a:lnTo>
                    <a:pt x="641" y="1925"/>
                  </a:lnTo>
                  <a:lnTo>
                    <a:pt x="547" y="1979"/>
                  </a:lnTo>
                  <a:lnTo>
                    <a:pt x="455" y="1979"/>
                  </a:lnTo>
                  <a:lnTo>
                    <a:pt x="401" y="1952"/>
                  </a:lnTo>
                  <a:lnTo>
                    <a:pt x="334" y="1912"/>
                  </a:lnTo>
                  <a:lnTo>
                    <a:pt x="307" y="1844"/>
                  </a:lnTo>
                  <a:lnTo>
                    <a:pt x="294" y="1737"/>
                  </a:lnTo>
                  <a:lnTo>
                    <a:pt x="294" y="1656"/>
                  </a:lnTo>
                  <a:lnTo>
                    <a:pt x="253" y="1578"/>
                  </a:lnTo>
                  <a:lnTo>
                    <a:pt x="226" y="1484"/>
                  </a:lnTo>
                  <a:lnTo>
                    <a:pt x="253" y="1430"/>
                  </a:lnTo>
                  <a:lnTo>
                    <a:pt x="294" y="1363"/>
                  </a:lnTo>
                  <a:lnTo>
                    <a:pt x="307" y="1322"/>
                  </a:lnTo>
                  <a:lnTo>
                    <a:pt x="334" y="1271"/>
                  </a:lnTo>
                  <a:lnTo>
                    <a:pt x="388" y="1217"/>
                  </a:lnTo>
                  <a:lnTo>
                    <a:pt x="428" y="1123"/>
                  </a:lnTo>
                  <a:lnTo>
                    <a:pt x="455" y="1056"/>
                  </a:lnTo>
                  <a:lnTo>
                    <a:pt x="482" y="1029"/>
                  </a:lnTo>
                  <a:lnTo>
                    <a:pt x="495" y="1002"/>
                  </a:lnTo>
                  <a:lnTo>
                    <a:pt x="493" y="1002"/>
                  </a:lnTo>
                  <a:lnTo>
                    <a:pt x="493" y="1000"/>
                  </a:lnTo>
                  <a:lnTo>
                    <a:pt x="493" y="998"/>
                  </a:lnTo>
                  <a:lnTo>
                    <a:pt x="491" y="994"/>
                  </a:lnTo>
                  <a:lnTo>
                    <a:pt x="491" y="990"/>
                  </a:lnTo>
                  <a:lnTo>
                    <a:pt x="489" y="985"/>
                  </a:lnTo>
                  <a:lnTo>
                    <a:pt x="487" y="975"/>
                  </a:lnTo>
                  <a:lnTo>
                    <a:pt x="486" y="964"/>
                  </a:lnTo>
                  <a:lnTo>
                    <a:pt x="484" y="952"/>
                  </a:lnTo>
                  <a:lnTo>
                    <a:pt x="482" y="946"/>
                  </a:lnTo>
                  <a:lnTo>
                    <a:pt x="482" y="942"/>
                  </a:lnTo>
                  <a:lnTo>
                    <a:pt x="482" y="939"/>
                  </a:lnTo>
                  <a:lnTo>
                    <a:pt x="482" y="937"/>
                  </a:lnTo>
                  <a:lnTo>
                    <a:pt x="480" y="931"/>
                  </a:lnTo>
                  <a:lnTo>
                    <a:pt x="480" y="927"/>
                  </a:lnTo>
                  <a:lnTo>
                    <a:pt x="476" y="917"/>
                  </a:lnTo>
                  <a:lnTo>
                    <a:pt x="472" y="912"/>
                  </a:lnTo>
                  <a:lnTo>
                    <a:pt x="468" y="906"/>
                  </a:lnTo>
                  <a:lnTo>
                    <a:pt x="463" y="902"/>
                  </a:lnTo>
                  <a:lnTo>
                    <a:pt x="459" y="898"/>
                  </a:lnTo>
                  <a:lnTo>
                    <a:pt x="455" y="896"/>
                  </a:lnTo>
                  <a:lnTo>
                    <a:pt x="388" y="870"/>
                  </a:lnTo>
                  <a:lnTo>
                    <a:pt x="374" y="870"/>
                  </a:lnTo>
                  <a:lnTo>
                    <a:pt x="361" y="843"/>
                  </a:lnTo>
                  <a:lnTo>
                    <a:pt x="334" y="802"/>
                  </a:lnTo>
                  <a:lnTo>
                    <a:pt x="307" y="762"/>
                  </a:lnTo>
                  <a:lnTo>
                    <a:pt x="320" y="749"/>
                  </a:lnTo>
                  <a:lnTo>
                    <a:pt x="320" y="695"/>
                  </a:lnTo>
                  <a:lnTo>
                    <a:pt x="307" y="668"/>
                  </a:lnTo>
                  <a:lnTo>
                    <a:pt x="280" y="616"/>
                  </a:lnTo>
                  <a:lnTo>
                    <a:pt x="294" y="589"/>
                  </a:lnTo>
                  <a:lnTo>
                    <a:pt x="294" y="576"/>
                  </a:lnTo>
                  <a:lnTo>
                    <a:pt x="267" y="549"/>
                  </a:lnTo>
                  <a:lnTo>
                    <a:pt x="267" y="509"/>
                  </a:lnTo>
                  <a:lnTo>
                    <a:pt x="267" y="482"/>
                  </a:lnTo>
                  <a:lnTo>
                    <a:pt x="240" y="455"/>
                  </a:lnTo>
                  <a:lnTo>
                    <a:pt x="213" y="415"/>
                  </a:lnTo>
                  <a:lnTo>
                    <a:pt x="173" y="388"/>
                  </a:lnTo>
                  <a:lnTo>
                    <a:pt x="119" y="388"/>
                  </a:lnTo>
                  <a:lnTo>
                    <a:pt x="81" y="361"/>
                  </a:lnTo>
                  <a:lnTo>
                    <a:pt x="40" y="321"/>
                  </a:lnTo>
                  <a:lnTo>
                    <a:pt x="0" y="294"/>
                  </a:lnTo>
                  <a:lnTo>
                    <a:pt x="13" y="282"/>
                  </a:lnTo>
                  <a:lnTo>
                    <a:pt x="27" y="294"/>
                  </a:lnTo>
                  <a:lnTo>
                    <a:pt x="54" y="282"/>
                  </a:lnTo>
                  <a:lnTo>
                    <a:pt x="40" y="269"/>
                  </a:lnTo>
                  <a:lnTo>
                    <a:pt x="54" y="229"/>
                  </a:lnTo>
                  <a:lnTo>
                    <a:pt x="81" y="242"/>
                  </a:lnTo>
                  <a:lnTo>
                    <a:pt x="132" y="307"/>
                  </a:lnTo>
                  <a:lnTo>
                    <a:pt x="132" y="334"/>
                  </a:lnTo>
                  <a:lnTo>
                    <a:pt x="173" y="334"/>
                  </a:lnTo>
                  <a:lnTo>
                    <a:pt x="213" y="348"/>
                  </a:lnTo>
                  <a:lnTo>
                    <a:pt x="226" y="321"/>
                  </a:lnTo>
                  <a:lnTo>
                    <a:pt x="228" y="317"/>
                  </a:lnTo>
                  <a:lnTo>
                    <a:pt x="232" y="313"/>
                  </a:lnTo>
                  <a:lnTo>
                    <a:pt x="236" y="309"/>
                  </a:lnTo>
                  <a:lnTo>
                    <a:pt x="242" y="307"/>
                  </a:lnTo>
                  <a:lnTo>
                    <a:pt x="246" y="305"/>
                  </a:lnTo>
                  <a:lnTo>
                    <a:pt x="249" y="305"/>
                  </a:lnTo>
                  <a:lnTo>
                    <a:pt x="253" y="303"/>
                  </a:lnTo>
                  <a:lnTo>
                    <a:pt x="257" y="305"/>
                  </a:lnTo>
                  <a:lnTo>
                    <a:pt x="261" y="305"/>
                  </a:lnTo>
                  <a:lnTo>
                    <a:pt x="267" y="307"/>
                  </a:lnTo>
                  <a:lnTo>
                    <a:pt x="320" y="334"/>
                  </a:lnTo>
                  <a:lnTo>
                    <a:pt x="347" y="307"/>
                  </a:lnTo>
                  <a:lnTo>
                    <a:pt x="334" y="294"/>
                  </a:lnTo>
                  <a:lnTo>
                    <a:pt x="334" y="282"/>
                  </a:lnTo>
                  <a:lnTo>
                    <a:pt x="361" y="269"/>
                  </a:lnTo>
                  <a:lnTo>
                    <a:pt x="361" y="215"/>
                  </a:lnTo>
                  <a:lnTo>
                    <a:pt x="361" y="161"/>
                  </a:lnTo>
                  <a:lnTo>
                    <a:pt x="347" y="108"/>
                  </a:lnTo>
                  <a:lnTo>
                    <a:pt x="361" y="81"/>
                  </a:lnTo>
                  <a:lnTo>
                    <a:pt x="388" y="40"/>
                  </a:lnTo>
                  <a:lnTo>
                    <a:pt x="415" y="40"/>
                  </a:lnTo>
                  <a:lnTo>
                    <a:pt x="428" y="27"/>
                  </a:lnTo>
                  <a:lnTo>
                    <a:pt x="468" y="0"/>
                  </a:lnTo>
                  <a:lnTo>
                    <a:pt x="495" y="27"/>
                  </a:lnTo>
                  <a:lnTo>
                    <a:pt x="547" y="54"/>
                  </a:lnTo>
                  <a:lnTo>
                    <a:pt x="574" y="81"/>
                  </a:lnTo>
                  <a:lnTo>
                    <a:pt x="560" y="121"/>
                  </a:lnTo>
                  <a:lnTo>
                    <a:pt x="574" y="175"/>
                  </a:lnTo>
                  <a:lnTo>
                    <a:pt x="547" y="215"/>
                  </a:lnTo>
                  <a:lnTo>
                    <a:pt x="574" y="215"/>
                  </a:lnTo>
                  <a:lnTo>
                    <a:pt x="574" y="282"/>
                  </a:lnTo>
                  <a:lnTo>
                    <a:pt x="628" y="348"/>
                  </a:lnTo>
                  <a:lnTo>
                    <a:pt x="681" y="374"/>
                  </a:lnTo>
                  <a:lnTo>
                    <a:pt x="722" y="401"/>
                  </a:lnTo>
                  <a:lnTo>
                    <a:pt x="735" y="442"/>
                  </a:lnTo>
                  <a:lnTo>
                    <a:pt x="708" y="495"/>
                  </a:lnTo>
                  <a:lnTo>
                    <a:pt x="695" y="536"/>
                  </a:lnTo>
                  <a:lnTo>
                    <a:pt x="695" y="576"/>
                  </a:lnTo>
                  <a:lnTo>
                    <a:pt x="762" y="668"/>
                  </a:lnTo>
                  <a:lnTo>
                    <a:pt x="802" y="708"/>
                  </a:lnTo>
                  <a:lnTo>
                    <a:pt x="843" y="775"/>
                  </a:lnTo>
                  <a:lnTo>
                    <a:pt x="816" y="789"/>
                  </a:lnTo>
                  <a:lnTo>
                    <a:pt x="816" y="856"/>
                  </a:lnTo>
                  <a:lnTo>
                    <a:pt x="856" y="896"/>
                  </a:lnTo>
                  <a:lnTo>
                    <a:pt x="843" y="910"/>
                  </a:lnTo>
                  <a:lnTo>
                    <a:pt x="843" y="964"/>
                  </a:lnTo>
                  <a:lnTo>
                    <a:pt x="883" y="950"/>
                  </a:lnTo>
                  <a:lnTo>
                    <a:pt x="894" y="988"/>
                  </a:lnTo>
                  <a:lnTo>
                    <a:pt x="908" y="1029"/>
                  </a:lnTo>
                  <a:lnTo>
                    <a:pt x="948" y="1042"/>
                  </a:lnTo>
                  <a:lnTo>
                    <a:pt x="948" y="1123"/>
                  </a:lnTo>
                  <a:lnTo>
                    <a:pt x="921" y="1136"/>
                  </a:lnTo>
                  <a:lnTo>
                    <a:pt x="962" y="1150"/>
                  </a:lnTo>
                  <a:lnTo>
                    <a:pt x="1002" y="1177"/>
                  </a:lnTo>
                  <a:lnTo>
                    <a:pt x="1029" y="1190"/>
                  </a:lnTo>
                  <a:lnTo>
                    <a:pt x="1056" y="1203"/>
                  </a:lnTo>
                  <a:lnTo>
                    <a:pt x="1083" y="1230"/>
                  </a:lnTo>
                  <a:lnTo>
                    <a:pt x="1109" y="1257"/>
                  </a:lnTo>
                  <a:lnTo>
                    <a:pt x="1096" y="1336"/>
                  </a:lnTo>
                  <a:lnTo>
                    <a:pt x="1083" y="1390"/>
                  </a:lnTo>
                  <a:lnTo>
                    <a:pt x="1042" y="1497"/>
                  </a:lnTo>
                  <a:lnTo>
                    <a:pt x="1002" y="1605"/>
                  </a:lnTo>
                  <a:lnTo>
                    <a:pt x="935" y="1710"/>
                  </a:lnTo>
                  <a:lnTo>
                    <a:pt x="935" y="1712"/>
                  </a:lnTo>
                  <a:lnTo>
                    <a:pt x="935" y="1714"/>
                  </a:lnTo>
                  <a:lnTo>
                    <a:pt x="933" y="1718"/>
                  </a:lnTo>
                  <a:lnTo>
                    <a:pt x="931" y="1722"/>
                  </a:lnTo>
                  <a:lnTo>
                    <a:pt x="931" y="1725"/>
                  </a:lnTo>
                  <a:lnTo>
                    <a:pt x="927" y="1733"/>
                  </a:lnTo>
                  <a:lnTo>
                    <a:pt x="923" y="1745"/>
                  </a:lnTo>
                  <a:lnTo>
                    <a:pt x="919" y="1756"/>
                  </a:lnTo>
                  <a:lnTo>
                    <a:pt x="914" y="1768"/>
                  </a:lnTo>
                  <a:lnTo>
                    <a:pt x="908" y="1777"/>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04" name="Freeform 194">
              <a:extLst>
                <a:ext uri="{FF2B5EF4-FFF2-40B4-BE49-F238E27FC236}">
                  <a16:creationId xmlns:a16="http://schemas.microsoft.com/office/drawing/2014/main" id="{C69A4B0A-2BFC-6548-994D-740AEDCFFE8E}"/>
                </a:ext>
              </a:extLst>
            </p:cNvPr>
            <p:cNvSpPr>
              <a:spLocks/>
            </p:cNvSpPr>
            <p:nvPr/>
          </p:nvSpPr>
          <p:spPr bwMode="gray">
            <a:xfrm>
              <a:off x="2306" y="732"/>
              <a:ext cx="942" cy="1315"/>
            </a:xfrm>
            <a:custGeom>
              <a:avLst/>
              <a:gdLst>
                <a:gd name="T0" fmla="*/ 418 w 1885"/>
                <a:gd name="T1" fmla="*/ 47 h 2631"/>
                <a:gd name="T2" fmla="*/ 391 w 1885"/>
                <a:gd name="T3" fmla="*/ 113 h 2631"/>
                <a:gd name="T4" fmla="*/ 364 w 1885"/>
                <a:gd name="T5" fmla="*/ 122 h 2631"/>
                <a:gd name="T6" fmla="*/ 357 w 1885"/>
                <a:gd name="T7" fmla="*/ 127 h 2631"/>
                <a:gd name="T8" fmla="*/ 311 w 1885"/>
                <a:gd name="T9" fmla="*/ 113 h 2631"/>
                <a:gd name="T10" fmla="*/ 297 w 1885"/>
                <a:gd name="T11" fmla="*/ 147 h 2631"/>
                <a:gd name="T12" fmla="*/ 264 w 1885"/>
                <a:gd name="T13" fmla="*/ 177 h 2631"/>
                <a:gd name="T14" fmla="*/ 220 w 1885"/>
                <a:gd name="T15" fmla="*/ 264 h 2631"/>
                <a:gd name="T16" fmla="*/ 204 w 1885"/>
                <a:gd name="T17" fmla="*/ 354 h 2631"/>
                <a:gd name="T18" fmla="*/ 160 w 1885"/>
                <a:gd name="T19" fmla="*/ 414 h 2631"/>
                <a:gd name="T20" fmla="*/ 180 w 1885"/>
                <a:gd name="T21" fmla="*/ 511 h 2631"/>
                <a:gd name="T22" fmla="*/ 173 w 1885"/>
                <a:gd name="T23" fmla="*/ 554 h 2631"/>
                <a:gd name="T24" fmla="*/ 163 w 1885"/>
                <a:gd name="T25" fmla="*/ 581 h 2631"/>
                <a:gd name="T26" fmla="*/ 153 w 1885"/>
                <a:gd name="T27" fmla="*/ 607 h 2631"/>
                <a:gd name="T28" fmla="*/ 97 w 1885"/>
                <a:gd name="T29" fmla="*/ 624 h 2631"/>
                <a:gd name="T30" fmla="*/ 20 w 1885"/>
                <a:gd name="T31" fmla="*/ 587 h 2631"/>
                <a:gd name="T32" fmla="*/ 6 w 1885"/>
                <a:gd name="T33" fmla="*/ 511 h 2631"/>
                <a:gd name="T34" fmla="*/ 13 w 1885"/>
                <a:gd name="T35" fmla="*/ 511 h 2631"/>
                <a:gd name="T36" fmla="*/ 15 w 1885"/>
                <a:gd name="T37" fmla="*/ 510 h 2631"/>
                <a:gd name="T38" fmla="*/ 1 w 1885"/>
                <a:gd name="T39" fmla="*/ 504 h 2631"/>
                <a:gd name="T40" fmla="*/ 46 w 1885"/>
                <a:gd name="T41" fmla="*/ 437 h 2631"/>
                <a:gd name="T42" fmla="*/ 136 w 1885"/>
                <a:gd name="T43" fmla="*/ 404 h 2631"/>
                <a:gd name="T44" fmla="*/ 140 w 1885"/>
                <a:gd name="T45" fmla="*/ 337 h 2631"/>
                <a:gd name="T46" fmla="*/ 180 w 1885"/>
                <a:gd name="T47" fmla="*/ 256 h 2631"/>
                <a:gd name="T48" fmla="*/ 182 w 1885"/>
                <a:gd name="T49" fmla="*/ 243 h 2631"/>
                <a:gd name="T50" fmla="*/ 186 w 1885"/>
                <a:gd name="T51" fmla="*/ 235 h 2631"/>
                <a:gd name="T52" fmla="*/ 210 w 1885"/>
                <a:gd name="T53" fmla="*/ 200 h 2631"/>
                <a:gd name="T54" fmla="*/ 234 w 1885"/>
                <a:gd name="T55" fmla="*/ 169 h 2631"/>
                <a:gd name="T56" fmla="*/ 243 w 1885"/>
                <a:gd name="T57" fmla="*/ 166 h 2631"/>
                <a:gd name="T58" fmla="*/ 237 w 1885"/>
                <a:gd name="T59" fmla="*/ 160 h 2631"/>
                <a:gd name="T60" fmla="*/ 229 w 1885"/>
                <a:gd name="T61" fmla="*/ 160 h 2631"/>
                <a:gd name="T62" fmla="*/ 219 w 1885"/>
                <a:gd name="T63" fmla="*/ 165 h 2631"/>
                <a:gd name="T64" fmla="*/ 216 w 1885"/>
                <a:gd name="T65" fmla="*/ 166 h 2631"/>
                <a:gd name="T66" fmla="*/ 209 w 1885"/>
                <a:gd name="T67" fmla="*/ 165 h 2631"/>
                <a:gd name="T68" fmla="*/ 195 w 1885"/>
                <a:gd name="T69" fmla="*/ 170 h 2631"/>
                <a:gd name="T70" fmla="*/ 197 w 1885"/>
                <a:gd name="T71" fmla="*/ 167 h 2631"/>
                <a:gd name="T72" fmla="*/ 210 w 1885"/>
                <a:gd name="T73" fmla="*/ 140 h 2631"/>
                <a:gd name="T74" fmla="*/ 243 w 1885"/>
                <a:gd name="T75" fmla="*/ 133 h 2631"/>
                <a:gd name="T76" fmla="*/ 250 w 1885"/>
                <a:gd name="T77" fmla="*/ 100 h 2631"/>
                <a:gd name="T78" fmla="*/ 270 w 1885"/>
                <a:gd name="T79" fmla="*/ 90 h 2631"/>
                <a:gd name="T80" fmla="*/ 294 w 1885"/>
                <a:gd name="T81" fmla="*/ 90 h 2631"/>
                <a:gd name="T82" fmla="*/ 304 w 1885"/>
                <a:gd name="T83" fmla="*/ 86 h 2631"/>
                <a:gd name="T84" fmla="*/ 307 w 1885"/>
                <a:gd name="T85" fmla="*/ 77 h 2631"/>
                <a:gd name="T86" fmla="*/ 324 w 1885"/>
                <a:gd name="T87" fmla="*/ 83 h 2631"/>
                <a:gd name="T88" fmla="*/ 317 w 1885"/>
                <a:gd name="T89" fmla="*/ 59 h 2631"/>
                <a:gd name="T90" fmla="*/ 327 w 1885"/>
                <a:gd name="T91" fmla="*/ 53 h 2631"/>
                <a:gd name="T92" fmla="*/ 333 w 1885"/>
                <a:gd name="T93" fmla="*/ 58 h 2631"/>
                <a:gd name="T94" fmla="*/ 344 w 1885"/>
                <a:gd name="T95" fmla="*/ 66 h 2631"/>
                <a:gd name="T96" fmla="*/ 341 w 1885"/>
                <a:gd name="T97" fmla="*/ 58 h 2631"/>
                <a:gd name="T98" fmla="*/ 343 w 1885"/>
                <a:gd name="T99" fmla="*/ 50 h 2631"/>
                <a:gd name="T100" fmla="*/ 361 w 1885"/>
                <a:gd name="T101" fmla="*/ 16 h 2631"/>
                <a:gd name="T102" fmla="*/ 367 w 1885"/>
                <a:gd name="T103" fmla="*/ 41 h 2631"/>
                <a:gd name="T104" fmla="*/ 367 w 1885"/>
                <a:gd name="T105" fmla="*/ 57 h 2631"/>
                <a:gd name="T106" fmla="*/ 371 w 1885"/>
                <a:gd name="T107" fmla="*/ 57 h 2631"/>
                <a:gd name="T108" fmla="*/ 398 w 1885"/>
                <a:gd name="T109" fmla="*/ 30 h 2631"/>
                <a:gd name="T110" fmla="*/ 421 w 1885"/>
                <a:gd name="T111" fmla="*/ 3 h 2631"/>
                <a:gd name="T112" fmla="*/ 447 w 1885"/>
                <a:gd name="T113" fmla="*/ 47 h 2631"/>
                <a:gd name="T114" fmla="*/ 455 w 1885"/>
                <a:gd name="T115" fmla="*/ 47 h 2631"/>
                <a:gd name="T116" fmla="*/ 464 w 1885"/>
                <a:gd name="T117" fmla="*/ 47 h 2631"/>
                <a:gd name="T118" fmla="*/ 471 w 1885"/>
                <a:gd name="T119" fmla="*/ 60 h 2631"/>
                <a:gd name="T120" fmla="*/ 447 w 1885"/>
                <a:gd name="T121" fmla="*/ 77 h 26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5"/>
                <a:gd name="T184" fmla="*/ 0 h 2631"/>
                <a:gd name="T185" fmla="*/ 1885 w 1885"/>
                <a:gd name="T186" fmla="*/ 2631 h 26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5" h="2631">
                  <a:moveTo>
                    <a:pt x="1778" y="361"/>
                  </a:moveTo>
                  <a:lnTo>
                    <a:pt x="1778" y="361"/>
                  </a:lnTo>
                  <a:lnTo>
                    <a:pt x="1764" y="309"/>
                  </a:lnTo>
                  <a:lnTo>
                    <a:pt x="1778" y="296"/>
                  </a:lnTo>
                  <a:lnTo>
                    <a:pt x="1778" y="269"/>
                  </a:lnTo>
                  <a:lnTo>
                    <a:pt x="1751" y="242"/>
                  </a:lnTo>
                  <a:lnTo>
                    <a:pt x="1697" y="215"/>
                  </a:lnTo>
                  <a:lnTo>
                    <a:pt x="1672" y="188"/>
                  </a:lnTo>
                  <a:lnTo>
                    <a:pt x="1632" y="215"/>
                  </a:lnTo>
                  <a:lnTo>
                    <a:pt x="1619" y="228"/>
                  </a:lnTo>
                  <a:lnTo>
                    <a:pt x="1592" y="228"/>
                  </a:lnTo>
                  <a:lnTo>
                    <a:pt x="1565" y="269"/>
                  </a:lnTo>
                  <a:lnTo>
                    <a:pt x="1551" y="296"/>
                  </a:lnTo>
                  <a:lnTo>
                    <a:pt x="1565" y="347"/>
                  </a:lnTo>
                  <a:lnTo>
                    <a:pt x="1565" y="401"/>
                  </a:lnTo>
                  <a:lnTo>
                    <a:pt x="1565" y="455"/>
                  </a:lnTo>
                  <a:lnTo>
                    <a:pt x="1538" y="468"/>
                  </a:lnTo>
                  <a:lnTo>
                    <a:pt x="1538" y="482"/>
                  </a:lnTo>
                  <a:lnTo>
                    <a:pt x="1551" y="495"/>
                  </a:lnTo>
                  <a:lnTo>
                    <a:pt x="1524" y="522"/>
                  </a:lnTo>
                  <a:lnTo>
                    <a:pt x="1471" y="495"/>
                  </a:lnTo>
                  <a:lnTo>
                    <a:pt x="1465" y="493"/>
                  </a:lnTo>
                  <a:lnTo>
                    <a:pt x="1461" y="491"/>
                  </a:lnTo>
                  <a:lnTo>
                    <a:pt x="1457" y="491"/>
                  </a:lnTo>
                  <a:lnTo>
                    <a:pt x="1453" y="491"/>
                  </a:lnTo>
                  <a:lnTo>
                    <a:pt x="1450" y="491"/>
                  </a:lnTo>
                  <a:lnTo>
                    <a:pt x="1446" y="493"/>
                  </a:lnTo>
                  <a:lnTo>
                    <a:pt x="1440" y="497"/>
                  </a:lnTo>
                  <a:lnTo>
                    <a:pt x="1436" y="501"/>
                  </a:lnTo>
                  <a:lnTo>
                    <a:pt x="1432" y="505"/>
                  </a:lnTo>
                  <a:lnTo>
                    <a:pt x="1430" y="507"/>
                  </a:lnTo>
                  <a:lnTo>
                    <a:pt x="1430" y="509"/>
                  </a:lnTo>
                  <a:lnTo>
                    <a:pt x="1417" y="535"/>
                  </a:lnTo>
                  <a:lnTo>
                    <a:pt x="1377" y="522"/>
                  </a:lnTo>
                  <a:lnTo>
                    <a:pt x="1336" y="522"/>
                  </a:lnTo>
                  <a:lnTo>
                    <a:pt x="1336" y="495"/>
                  </a:lnTo>
                  <a:lnTo>
                    <a:pt x="1283" y="428"/>
                  </a:lnTo>
                  <a:lnTo>
                    <a:pt x="1258" y="415"/>
                  </a:lnTo>
                  <a:lnTo>
                    <a:pt x="1244" y="455"/>
                  </a:lnTo>
                  <a:lnTo>
                    <a:pt x="1258" y="468"/>
                  </a:lnTo>
                  <a:lnTo>
                    <a:pt x="1231" y="482"/>
                  </a:lnTo>
                  <a:lnTo>
                    <a:pt x="1217" y="468"/>
                  </a:lnTo>
                  <a:lnTo>
                    <a:pt x="1204" y="482"/>
                  </a:lnTo>
                  <a:lnTo>
                    <a:pt x="1177" y="468"/>
                  </a:lnTo>
                  <a:lnTo>
                    <a:pt x="1164" y="495"/>
                  </a:lnTo>
                  <a:lnTo>
                    <a:pt x="1204" y="549"/>
                  </a:lnTo>
                  <a:lnTo>
                    <a:pt x="1190" y="589"/>
                  </a:lnTo>
                  <a:lnTo>
                    <a:pt x="1204" y="616"/>
                  </a:lnTo>
                  <a:lnTo>
                    <a:pt x="1177" y="629"/>
                  </a:lnTo>
                  <a:lnTo>
                    <a:pt x="1123" y="589"/>
                  </a:lnTo>
                  <a:lnTo>
                    <a:pt x="1096" y="616"/>
                  </a:lnTo>
                  <a:lnTo>
                    <a:pt x="1069" y="589"/>
                  </a:lnTo>
                  <a:lnTo>
                    <a:pt x="1043" y="603"/>
                  </a:lnTo>
                  <a:lnTo>
                    <a:pt x="1056" y="654"/>
                  </a:lnTo>
                  <a:lnTo>
                    <a:pt x="1056" y="708"/>
                  </a:lnTo>
                  <a:lnTo>
                    <a:pt x="1002" y="695"/>
                  </a:lnTo>
                  <a:lnTo>
                    <a:pt x="962" y="748"/>
                  </a:lnTo>
                  <a:lnTo>
                    <a:pt x="962" y="816"/>
                  </a:lnTo>
                  <a:lnTo>
                    <a:pt x="922" y="829"/>
                  </a:lnTo>
                  <a:lnTo>
                    <a:pt x="949" y="883"/>
                  </a:lnTo>
                  <a:lnTo>
                    <a:pt x="949" y="923"/>
                  </a:lnTo>
                  <a:lnTo>
                    <a:pt x="883" y="1015"/>
                  </a:lnTo>
                  <a:lnTo>
                    <a:pt x="883" y="1056"/>
                  </a:lnTo>
                  <a:lnTo>
                    <a:pt x="856" y="1096"/>
                  </a:lnTo>
                  <a:lnTo>
                    <a:pt x="816" y="1096"/>
                  </a:lnTo>
                  <a:lnTo>
                    <a:pt x="830" y="1163"/>
                  </a:lnTo>
                  <a:lnTo>
                    <a:pt x="830" y="1244"/>
                  </a:lnTo>
                  <a:lnTo>
                    <a:pt x="816" y="1270"/>
                  </a:lnTo>
                  <a:lnTo>
                    <a:pt x="830" y="1295"/>
                  </a:lnTo>
                  <a:lnTo>
                    <a:pt x="762" y="1389"/>
                  </a:lnTo>
                  <a:lnTo>
                    <a:pt x="816" y="1416"/>
                  </a:lnTo>
                  <a:lnTo>
                    <a:pt x="816" y="1470"/>
                  </a:lnTo>
                  <a:lnTo>
                    <a:pt x="803" y="1510"/>
                  </a:lnTo>
                  <a:lnTo>
                    <a:pt x="749" y="1497"/>
                  </a:lnTo>
                  <a:lnTo>
                    <a:pt x="709" y="1497"/>
                  </a:lnTo>
                  <a:lnTo>
                    <a:pt x="682" y="1537"/>
                  </a:lnTo>
                  <a:lnTo>
                    <a:pt x="655" y="1577"/>
                  </a:lnTo>
                  <a:lnTo>
                    <a:pt x="668" y="1616"/>
                  </a:lnTo>
                  <a:lnTo>
                    <a:pt x="641" y="1656"/>
                  </a:lnTo>
                  <a:lnTo>
                    <a:pt x="668" y="1696"/>
                  </a:lnTo>
                  <a:lnTo>
                    <a:pt x="641" y="1723"/>
                  </a:lnTo>
                  <a:lnTo>
                    <a:pt x="655" y="1791"/>
                  </a:lnTo>
                  <a:lnTo>
                    <a:pt x="682" y="1844"/>
                  </a:lnTo>
                  <a:lnTo>
                    <a:pt x="668" y="1936"/>
                  </a:lnTo>
                  <a:lnTo>
                    <a:pt x="695" y="1963"/>
                  </a:lnTo>
                  <a:lnTo>
                    <a:pt x="735" y="2004"/>
                  </a:lnTo>
                  <a:lnTo>
                    <a:pt x="722" y="2044"/>
                  </a:lnTo>
                  <a:lnTo>
                    <a:pt x="709" y="2071"/>
                  </a:lnTo>
                  <a:lnTo>
                    <a:pt x="695" y="2071"/>
                  </a:lnTo>
                  <a:lnTo>
                    <a:pt x="682" y="2084"/>
                  </a:lnTo>
                  <a:lnTo>
                    <a:pt x="695" y="2111"/>
                  </a:lnTo>
                  <a:lnTo>
                    <a:pt x="682" y="2138"/>
                  </a:lnTo>
                  <a:lnTo>
                    <a:pt x="709" y="2165"/>
                  </a:lnTo>
                  <a:lnTo>
                    <a:pt x="709" y="2205"/>
                  </a:lnTo>
                  <a:lnTo>
                    <a:pt x="695" y="2218"/>
                  </a:lnTo>
                  <a:lnTo>
                    <a:pt x="709" y="2243"/>
                  </a:lnTo>
                  <a:lnTo>
                    <a:pt x="695" y="2257"/>
                  </a:lnTo>
                  <a:lnTo>
                    <a:pt x="695" y="2270"/>
                  </a:lnTo>
                  <a:lnTo>
                    <a:pt x="682" y="2284"/>
                  </a:lnTo>
                  <a:lnTo>
                    <a:pt x="641" y="2284"/>
                  </a:lnTo>
                  <a:lnTo>
                    <a:pt x="641" y="2297"/>
                  </a:lnTo>
                  <a:lnTo>
                    <a:pt x="655" y="2311"/>
                  </a:lnTo>
                  <a:lnTo>
                    <a:pt x="655" y="2324"/>
                  </a:lnTo>
                  <a:lnTo>
                    <a:pt x="628" y="2337"/>
                  </a:lnTo>
                  <a:lnTo>
                    <a:pt x="628" y="2351"/>
                  </a:lnTo>
                  <a:lnTo>
                    <a:pt x="641" y="2391"/>
                  </a:lnTo>
                  <a:lnTo>
                    <a:pt x="641" y="2431"/>
                  </a:lnTo>
                  <a:lnTo>
                    <a:pt x="628" y="2458"/>
                  </a:lnTo>
                  <a:lnTo>
                    <a:pt x="628" y="2472"/>
                  </a:lnTo>
                  <a:lnTo>
                    <a:pt x="615" y="2472"/>
                  </a:lnTo>
                  <a:lnTo>
                    <a:pt x="615" y="2431"/>
                  </a:lnTo>
                  <a:lnTo>
                    <a:pt x="588" y="2431"/>
                  </a:lnTo>
                  <a:lnTo>
                    <a:pt x="561" y="2418"/>
                  </a:lnTo>
                  <a:lnTo>
                    <a:pt x="534" y="2364"/>
                  </a:lnTo>
                  <a:lnTo>
                    <a:pt x="534" y="2311"/>
                  </a:lnTo>
                  <a:lnTo>
                    <a:pt x="507" y="2378"/>
                  </a:lnTo>
                  <a:lnTo>
                    <a:pt x="494" y="2431"/>
                  </a:lnTo>
                  <a:lnTo>
                    <a:pt x="442" y="2445"/>
                  </a:lnTo>
                  <a:lnTo>
                    <a:pt x="388" y="2499"/>
                  </a:lnTo>
                  <a:lnTo>
                    <a:pt x="334" y="2591"/>
                  </a:lnTo>
                  <a:lnTo>
                    <a:pt x="227" y="2631"/>
                  </a:lnTo>
                  <a:lnTo>
                    <a:pt x="160" y="2591"/>
                  </a:lnTo>
                  <a:lnTo>
                    <a:pt x="54" y="2526"/>
                  </a:lnTo>
                  <a:lnTo>
                    <a:pt x="41" y="2458"/>
                  </a:lnTo>
                  <a:lnTo>
                    <a:pt x="67" y="2431"/>
                  </a:lnTo>
                  <a:lnTo>
                    <a:pt x="92" y="2391"/>
                  </a:lnTo>
                  <a:lnTo>
                    <a:pt x="81" y="2351"/>
                  </a:lnTo>
                  <a:lnTo>
                    <a:pt x="27" y="2405"/>
                  </a:lnTo>
                  <a:lnTo>
                    <a:pt x="27" y="2378"/>
                  </a:lnTo>
                  <a:lnTo>
                    <a:pt x="27" y="2311"/>
                  </a:lnTo>
                  <a:lnTo>
                    <a:pt x="41" y="2257"/>
                  </a:lnTo>
                  <a:lnTo>
                    <a:pt x="92" y="2218"/>
                  </a:lnTo>
                  <a:lnTo>
                    <a:pt x="54" y="2205"/>
                  </a:lnTo>
                  <a:lnTo>
                    <a:pt x="27" y="2151"/>
                  </a:lnTo>
                  <a:lnTo>
                    <a:pt x="27" y="2044"/>
                  </a:lnTo>
                  <a:lnTo>
                    <a:pt x="29" y="2044"/>
                  </a:lnTo>
                  <a:lnTo>
                    <a:pt x="31" y="2044"/>
                  </a:lnTo>
                  <a:lnTo>
                    <a:pt x="35" y="2044"/>
                  </a:lnTo>
                  <a:lnTo>
                    <a:pt x="41" y="2044"/>
                  </a:lnTo>
                  <a:lnTo>
                    <a:pt x="48" y="2044"/>
                  </a:lnTo>
                  <a:lnTo>
                    <a:pt x="54" y="2044"/>
                  </a:lnTo>
                  <a:lnTo>
                    <a:pt x="62" y="2044"/>
                  </a:lnTo>
                  <a:lnTo>
                    <a:pt x="67" y="2044"/>
                  </a:lnTo>
                  <a:lnTo>
                    <a:pt x="67" y="2042"/>
                  </a:lnTo>
                  <a:lnTo>
                    <a:pt x="66" y="2042"/>
                  </a:lnTo>
                  <a:lnTo>
                    <a:pt x="62" y="2040"/>
                  </a:lnTo>
                  <a:lnTo>
                    <a:pt x="58" y="2038"/>
                  </a:lnTo>
                  <a:lnTo>
                    <a:pt x="52" y="2036"/>
                  </a:lnTo>
                  <a:lnTo>
                    <a:pt x="44" y="2032"/>
                  </a:lnTo>
                  <a:lnTo>
                    <a:pt x="39" y="2030"/>
                  </a:lnTo>
                  <a:lnTo>
                    <a:pt x="25" y="2027"/>
                  </a:lnTo>
                  <a:lnTo>
                    <a:pt x="18" y="2023"/>
                  </a:lnTo>
                  <a:lnTo>
                    <a:pt x="12" y="2021"/>
                  </a:lnTo>
                  <a:lnTo>
                    <a:pt x="6" y="2019"/>
                  </a:lnTo>
                  <a:lnTo>
                    <a:pt x="2" y="2019"/>
                  </a:lnTo>
                  <a:lnTo>
                    <a:pt x="0" y="2017"/>
                  </a:lnTo>
                  <a:lnTo>
                    <a:pt x="14" y="1977"/>
                  </a:lnTo>
                  <a:lnTo>
                    <a:pt x="14" y="1911"/>
                  </a:lnTo>
                  <a:lnTo>
                    <a:pt x="119" y="1817"/>
                  </a:lnTo>
                  <a:lnTo>
                    <a:pt x="133" y="1777"/>
                  </a:lnTo>
                  <a:lnTo>
                    <a:pt x="186" y="1750"/>
                  </a:lnTo>
                  <a:lnTo>
                    <a:pt x="227" y="1723"/>
                  </a:lnTo>
                  <a:lnTo>
                    <a:pt x="267" y="1696"/>
                  </a:lnTo>
                  <a:lnTo>
                    <a:pt x="334" y="1656"/>
                  </a:lnTo>
                  <a:lnTo>
                    <a:pt x="348" y="1616"/>
                  </a:lnTo>
                  <a:lnTo>
                    <a:pt x="361" y="1591"/>
                  </a:lnTo>
                  <a:lnTo>
                    <a:pt x="442" y="1591"/>
                  </a:lnTo>
                  <a:lnTo>
                    <a:pt x="469" y="1643"/>
                  </a:lnTo>
                  <a:lnTo>
                    <a:pt x="547" y="1616"/>
                  </a:lnTo>
                  <a:lnTo>
                    <a:pt x="574" y="1564"/>
                  </a:lnTo>
                  <a:lnTo>
                    <a:pt x="561" y="1524"/>
                  </a:lnTo>
                  <a:lnTo>
                    <a:pt x="520" y="1577"/>
                  </a:lnTo>
                  <a:lnTo>
                    <a:pt x="469" y="1602"/>
                  </a:lnTo>
                  <a:lnTo>
                    <a:pt x="469" y="1537"/>
                  </a:lnTo>
                  <a:lnTo>
                    <a:pt x="482" y="1457"/>
                  </a:lnTo>
                  <a:lnTo>
                    <a:pt x="534" y="1416"/>
                  </a:lnTo>
                  <a:lnTo>
                    <a:pt x="561" y="1349"/>
                  </a:lnTo>
                  <a:lnTo>
                    <a:pt x="641" y="1270"/>
                  </a:lnTo>
                  <a:lnTo>
                    <a:pt x="655" y="1244"/>
                  </a:lnTo>
                  <a:lnTo>
                    <a:pt x="655" y="1176"/>
                  </a:lnTo>
                  <a:lnTo>
                    <a:pt x="655" y="1123"/>
                  </a:lnTo>
                  <a:lnTo>
                    <a:pt x="668" y="1069"/>
                  </a:lnTo>
                  <a:lnTo>
                    <a:pt x="722" y="1029"/>
                  </a:lnTo>
                  <a:lnTo>
                    <a:pt x="722" y="1027"/>
                  </a:lnTo>
                  <a:lnTo>
                    <a:pt x="722" y="1025"/>
                  </a:lnTo>
                  <a:lnTo>
                    <a:pt x="722" y="1021"/>
                  </a:lnTo>
                  <a:lnTo>
                    <a:pt x="722" y="1017"/>
                  </a:lnTo>
                  <a:lnTo>
                    <a:pt x="722" y="1011"/>
                  </a:lnTo>
                  <a:lnTo>
                    <a:pt x="724" y="1000"/>
                  </a:lnTo>
                  <a:lnTo>
                    <a:pt x="726" y="990"/>
                  </a:lnTo>
                  <a:lnTo>
                    <a:pt x="728" y="979"/>
                  </a:lnTo>
                  <a:lnTo>
                    <a:pt x="730" y="973"/>
                  </a:lnTo>
                  <a:lnTo>
                    <a:pt x="732" y="969"/>
                  </a:lnTo>
                  <a:lnTo>
                    <a:pt x="734" y="965"/>
                  </a:lnTo>
                  <a:lnTo>
                    <a:pt x="735" y="961"/>
                  </a:lnTo>
                  <a:lnTo>
                    <a:pt x="735" y="958"/>
                  </a:lnTo>
                  <a:lnTo>
                    <a:pt x="737" y="952"/>
                  </a:lnTo>
                  <a:lnTo>
                    <a:pt x="739" y="948"/>
                  </a:lnTo>
                  <a:lnTo>
                    <a:pt x="741" y="944"/>
                  </a:lnTo>
                  <a:lnTo>
                    <a:pt x="745" y="940"/>
                  </a:lnTo>
                  <a:lnTo>
                    <a:pt x="747" y="938"/>
                  </a:lnTo>
                  <a:lnTo>
                    <a:pt x="747" y="937"/>
                  </a:lnTo>
                  <a:lnTo>
                    <a:pt x="749" y="937"/>
                  </a:lnTo>
                  <a:lnTo>
                    <a:pt x="816" y="896"/>
                  </a:lnTo>
                  <a:lnTo>
                    <a:pt x="883" y="869"/>
                  </a:lnTo>
                  <a:lnTo>
                    <a:pt x="830" y="883"/>
                  </a:lnTo>
                  <a:lnTo>
                    <a:pt x="816" y="842"/>
                  </a:lnTo>
                  <a:lnTo>
                    <a:pt x="843" y="802"/>
                  </a:lnTo>
                  <a:lnTo>
                    <a:pt x="883" y="789"/>
                  </a:lnTo>
                  <a:lnTo>
                    <a:pt x="843" y="735"/>
                  </a:lnTo>
                  <a:lnTo>
                    <a:pt x="895" y="708"/>
                  </a:lnTo>
                  <a:lnTo>
                    <a:pt x="908" y="681"/>
                  </a:lnTo>
                  <a:lnTo>
                    <a:pt x="935" y="681"/>
                  </a:lnTo>
                  <a:lnTo>
                    <a:pt x="935" y="679"/>
                  </a:lnTo>
                  <a:lnTo>
                    <a:pt x="937" y="677"/>
                  </a:lnTo>
                  <a:lnTo>
                    <a:pt x="937" y="676"/>
                  </a:lnTo>
                  <a:lnTo>
                    <a:pt x="939" y="674"/>
                  </a:lnTo>
                  <a:lnTo>
                    <a:pt x="941" y="670"/>
                  </a:lnTo>
                  <a:lnTo>
                    <a:pt x="945" y="670"/>
                  </a:lnTo>
                  <a:lnTo>
                    <a:pt x="949" y="668"/>
                  </a:lnTo>
                  <a:lnTo>
                    <a:pt x="958" y="668"/>
                  </a:lnTo>
                  <a:lnTo>
                    <a:pt x="966" y="666"/>
                  </a:lnTo>
                  <a:lnTo>
                    <a:pt x="974" y="664"/>
                  </a:lnTo>
                  <a:lnTo>
                    <a:pt x="979" y="662"/>
                  </a:lnTo>
                  <a:lnTo>
                    <a:pt x="983" y="660"/>
                  </a:lnTo>
                  <a:lnTo>
                    <a:pt x="987" y="656"/>
                  </a:lnTo>
                  <a:lnTo>
                    <a:pt x="989" y="656"/>
                  </a:lnTo>
                  <a:lnTo>
                    <a:pt x="989" y="654"/>
                  </a:lnTo>
                  <a:lnTo>
                    <a:pt x="1016" y="641"/>
                  </a:lnTo>
                  <a:lnTo>
                    <a:pt x="975" y="616"/>
                  </a:lnTo>
                  <a:lnTo>
                    <a:pt x="949" y="641"/>
                  </a:lnTo>
                  <a:lnTo>
                    <a:pt x="947" y="641"/>
                  </a:lnTo>
                  <a:lnTo>
                    <a:pt x="945" y="641"/>
                  </a:lnTo>
                  <a:lnTo>
                    <a:pt x="939" y="641"/>
                  </a:lnTo>
                  <a:lnTo>
                    <a:pt x="933" y="641"/>
                  </a:lnTo>
                  <a:lnTo>
                    <a:pt x="924" y="641"/>
                  </a:lnTo>
                  <a:lnTo>
                    <a:pt x="916" y="641"/>
                  </a:lnTo>
                  <a:lnTo>
                    <a:pt x="906" y="641"/>
                  </a:lnTo>
                  <a:lnTo>
                    <a:pt x="895" y="641"/>
                  </a:lnTo>
                  <a:lnTo>
                    <a:pt x="893" y="643"/>
                  </a:lnTo>
                  <a:lnTo>
                    <a:pt x="891" y="643"/>
                  </a:lnTo>
                  <a:lnTo>
                    <a:pt x="887" y="647"/>
                  </a:lnTo>
                  <a:lnTo>
                    <a:pt x="885" y="651"/>
                  </a:lnTo>
                  <a:lnTo>
                    <a:pt x="883" y="654"/>
                  </a:lnTo>
                  <a:lnTo>
                    <a:pt x="879" y="660"/>
                  </a:lnTo>
                  <a:lnTo>
                    <a:pt x="878" y="664"/>
                  </a:lnTo>
                  <a:lnTo>
                    <a:pt x="874" y="668"/>
                  </a:lnTo>
                  <a:lnTo>
                    <a:pt x="872" y="668"/>
                  </a:lnTo>
                  <a:lnTo>
                    <a:pt x="870" y="668"/>
                  </a:lnTo>
                  <a:lnTo>
                    <a:pt x="866" y="668"/>
                  </a:lnTo>
                  <a:lnTo>
                    <a:pt x="864" y="666"/>
                  </a:lnTo>
                  <a:lnTo>
                    <a:pt x="864" y="664"/>
                  </a:lnTo>
                  <a:lnTo>
                    <a:pt x="862" y="662"/>
                  </a:lnTo>
                  <a:lnTo>
                    <a:pt x="860" y="660"/>
                  </a:lnTo>
                  <a:lnTo>
                    <a:pt x="858" y="658"/>
                  </a:lnTo>
                  <a:lnTo>
                    <a:pt x="856" y="656"/>
                  </a:lnTo>
                  <a:lnTo>
                    <a:pt x="851" y="656"/>
                  </a:lnTo>
                  <a:lnTo>
                    <a:pt x="845" y="658"/>
                  </a:lnTo>
                  <a:lnTo>
                    <a:pt x="841" y="658"/>
                  </a:lnTo>
                  <a:lnTo>
                    <a:pt x="837" y="660"/>
                  </a:lnTo>
                  <a:lnTo>
                    <a:pt x="833" y="660"/>
                  </a:lnTo>
                  <a:lnTo>
                    <a:pt x="828" y="662"/>
                  </a:lnTo>
                  <a:lnTo>
                    <a:pt x="822" y="666"/>
                  </a:lnTo>
                  <a:lnTo>
                    <a:pt x="816" y="668"/>
                  </a:lnTo>
                  <a:lnTo>
                    <a:pt x="808" y="672"/>
                  </a:lnTo>
                  <a:lnTo>
                    <a:pt x="801" y="676"/>
                  </a:lnTo>
                  <a:lnTo>
                    <a:pt x="791" y="679"/>
                  </a:lnTo>
                  <a:lnTo>
                    <a:pt x="783" y="683"/>
                  </a:lnTo>
                  <a:lnTo>
                    <a:pt x="772" y="689"/>
                  </a:lnTo>
                  <a:lnTo>
                    <a:pt x="762" y="695"/>
                  </a:lnTo>
                  <a:lnTo>
                    <a:pt x="735" y="708"/>
                  </a:lnTo>
                  <a:lnTo>
                    <a:pt x="709" y="748"/>
                  </a:lnTo>
                  <a:lnTo>
                    <a:pt x="682" y="748"/>
                  </a:lnTo>
                  <a:lnTo>
                    <a:pt x="695" y="708"/>
                  </a:lnTo>
                  <a:lnTo>
                    <a:pt x="749" y="668"/>
                  </a:lnTo>
                  <a:lnTo>
                    <a:pt x="789" y="668"/>
                  </a:lnTo>
                  <a:lnTo>
                    <a:pt x="830" y="629"/>
                  </a:lnTo>
                  <a:lnTo>
                    <a:pt x="830" y="603"/>
                  </a:lnTo>
                  <a:lnTo>
                    <a:pt x="803" y="616"/>
                  </a:lnTo>
                  <a:lnTo>
                    <a:pt x="789" y="589"/>
                  </a:lnTo>
                  <a:lnTo>
                    <a:pt x="803" y="562"/>
                  </a:lnTo>
                  <a:lnTo>
                    <a:pt x="816" y="562"/>
                  </a:lnTo>
                  <a:lnTo>
                    <a:pt x="830" y="535"/>
                  </a:lnTo>
                  <a:lnTo>
                    <a:pt x="843" y="562"/>
                  </a:lnTo>
                  <a:lnTo>
                    <a:pt x="870" y="562"/>
                  </a:lnTo>
                  <a:lnTo>
                    <a:pt x="856" y="522"/>
                  </a:lnTo>
                  <a:lnTo>
                    <a:pt x="895" y="468"/>
                  </a:lnTo>
                  <a:lnTo>
                    <a:pt x="895" y="562"/>
                  </a:lnTo>
                  <a:lnTo>
                    <a:pt x="922" y="562"/>
                  </a:lnTo>
                  <a:lnTo>
                    <a:pt x="962" y="589"/>
                  </a:lnTo>
                  <a:lnTo>
                    <a:pt x="975" y="562"/>
                  </a:lnTo>
                  <a:lnTo>
                    <a:pt x="975" y="535"/>
                  </a:lnTo>
                  <a:lnTo>
                    <a:pt x="1002" y="522"/>
                  </a:lnTo>
                  <a:lnTo>
                    <a:pt x="1016" y="495"/>
                  </a:lnTo>
                  <a:lnTo>
                    <a:pt x="975" y="495"/>
                  </a:lnTo>
                  <a:lnTo>
                    <a:pt x="949" y="509"/>
                  </a:lnTo>
                  <a:lnTo>
                    <a:pt x="962" y="468"/>
                  </a:lnTo>
                  <a:lnTo>
                    <a:pt x="935" y="441"/>
                  </a:lnTo>
                  <a:lnTo>
                    <a:pt x="989" y="441"/>
                  </a:lnTo>
                  <a:lnTo>
                    <a:pt x="1002" y="401"/>
                  </a:lnTo>
                  <a:lnTo>
                    <a:pt x="1016" y="415"/>
                  </a:lnTo>
                  <a:lnTo>
                    <a:pt x="1029" y="441"/>
                  </a:lnTo>
                  <a:lnTo>
                    <a:pt x="1043" y="428"/>
                  </a:lnTo>
                  <a:lnTo>
                    <a:pt x="1069" y="455"/>
                  </a:lnTo>
                  <a:lnTo>
                    <a:pt x="1096" y="428"/>
                  </a:lnTo>
                  <a:lnTo>
                    <a:pt x="1069" y="428"/>
                  </a:lnTo>
                  <a:lnTo>
                    <a:pt x="1029" y="401"/>
                  </a:lnTo>
                  <a:lnTo>
                    <a:pt x="1083" y="361"/>
                  </a:lnTo>
                  <a:lnTo>
                    <a:pt x="1123" y="361"/>
                  </a:lnTo>
                  <a:lnTo>
                    <a:pt x="1164" y="309"/>
                  </a:lnTo>
                  <a:lnTo>
                    <a:pt x="1164" y="388"/>
                  </a:lnTo>
                  <a:lnTo>
                    <a:pt x="1177" y="415"/>
                  </a:lnTo>
                  <a:lnTo>
                    <a:pt x="1204" y="374"/>
                  </a:lnTo>
                  <a:lnTo>
                    <a:pt x="1177" y="361"/>
                  </a:lnTo>
                  <a:lnTo>
                    <a:pt x="1179" y="361"/>
                  </a:lnTo>
                  <a:lnTo>
                    <a:pt x="1181" y="359"/>
                  </a:lnTo>
                  <a:lnTo>
                    <a:pt x="1187" y="357"/>
                  </a:lnTo>
                  <a:lnTo>
                    <a:pt x="1192" y="355"/>
                  </a:lnTo>
                  <a:lnTo>
                    <a:pt x="1198" y="353"/>
                  </a:lnTo>
                  <a:lnTo>
                    <a:pt x="1204" y="349"/>
                  </a:lnTo>
                  <a:lnTo>
                    <a:pt x="1212" y="349"/>
                  </a:lnTo>
                  <a:lnTo>
                    <a:pt x="1217" y="347"/>
                  </a:lnTo>
                  <a:lnTo>
                    <a:pt x="1219" y="347"/>
                  </a:lnTo>
                  <a:lnTo>
                    <a:pt x="1221" y="345"/>
                  </a:lnTo>
                  <a:lnTo>
                    <a:pt x="1223" y="344"/>
                  </a:lnTo>
                  <a:lnTo>
                    <a:pt x="1225" y="340"/>
                  </a:lnTo>
                  <a:lnTo>
                    <a:pt x="1225" y="336"/>
                  </a:lnTo>
                  <a:lnTo>
                    <a:pt x="1227" y="332"/>
                  </a:lnTo>
                  <a:lnTo>
                    <a:pt x="1229" y="320"/>
                  </a:lnTo>
                  <a:lnTo>
                    <a:pt x="1229" y="311"/>
                  </a:lnTo>
                  <a:lnTo>
                    <a:pt x="1229" y="307"/>
                  </a:lnTo>
                  <a:lnTo>
                    <a:pt x="1231" y="303"/>
                  </a:lnTo>
                  <a:lnTo>
                    <a:pt x="1231" y="299"/>
                  </a:lnTo>
                  <a:lnTo>
                    <a:pt x="1231" y="297"/>
                  </a:lnTo>
                  <a:lnTo>
                    <a:pt x="1231" y="296"/>
                  </a:lnTo>
                  <a:lnTo>
                    <a:pt x="1271" y="309"/>
                  </a:lnTo>
                  <a:lnTo>
                    <a:pt x="1296" y="334"/>
                  </a:lnTo>
                  <a:lnTo>
                    <a:pt x="1283" y="282"/>
                  </a:lnTo>
                  <a:lnTo>
                    <a:pt x="1258" y="269"/>
                  </a:lnTo>
                  <a:lnTo>
                    <a:pt x="1258" y="242"/>
                  </a:lnTo>
                  <a:lnTo>
                    <a:pt x="1260" y="242"/>
                  </a:lnTo>
                  <a:lnTo>
                    <a:pt x="1261" y="240"/>
                  </a:lnTo>
                  <a:lnTo>
                    <a:pt x="1265" y="240"/>
                  </a:lnTo>
                  <a:lnTo>
                    <a:pt x="1269" y="238"/>
                  </a:lnTo>
                  <a:lnTo>
                    <a:pt x="1273" y="236"/>
                  </a:lnTo>
                  <a:lnTo>
                    <a:pt x="1279" y="232"/>
                  </a:lnTo>
                  <a:lnTo>
                    <a:pt x="1283" y="228"/>
                  </a:lnTo>
                  <a:lnTo>
                    <a:pt x="1288" y="223"/>
                  </a:lnTo>
                  <a:lnTo>
                    <a:pt x="1294" y="221"/>
                  </a:lnTo>
                  <a:lnTo>
                    <a:pt x="1298" y="217"/>
                  </a:lnTo>
                  <a:lnTo>
                    <a:pt x="1304" y="217"/>
                  </a:lnTo>
                  <a:lnTo>
                    <a:pt x="1309" y="215"/>
                  </a:lnTo>
                  <a:lnTo>
                    <a:pt x="1313" y="215"/>
                  </a:lnTo>
                  <a:lnTo>
                    <a:pt x="1323" y="215"/>
                  </a:lnTo>
                  <a:lnTo>
                    <a:pt x="1327" y="215"/>
                  </a:lnTo>
                  <a:lnTo>
                    <a:pt x="1329" y="217"/>
                  </a:lnTo>
                  <a:lnTo>
                    <a:pt x="1331" y="219"/>
                  </a:lnTo>
                  <a:lnTo>
                    <a:pt x="1331" y="221"/>
                  </a:lnTo>
                  <a:lnTo>
                    <a:pt x="1334" y="226"/>
                  </a:lnTo>
                  <a:lnTo>
                    <a:pt x="1334" y="234"/>
                  </a:lnTo>
                  <a:lnTo>
                    <a:pt x="1336" y="242"/>
                  </a:lnTo>
                  <a:lnTo>
                    <a:pt x="1336" y="248"/>
                  </a:lnTo>
                  <a:lnTo>
                    <a:pt x="1336" y="251"/>
                  </a:lnTo>
                  <a:lnTo>
                    <a:pt x="1336" y="253"/>
                  </a:lnTo>
                  <a:lnTo>
                    <a:pt x="1336" y="255"/>
                  </a:lnTo>
                  <a:lnTo>
                    <a:pt x="1377" y="269"/>
                  </a:lnTo>
                  <a:lnTo>
                    <a:pt x="1377" y="267"/>
                  </a:lnTo>
                  <a:lnTo>
                    <a:pt x="1377" y="265"/>
                  </a:lnTo>
                  <a:lnTo>
                    <a:pt x="1375" y="263"/>
                  </a:lnTo>
                  <a:lnTo>
                    <a:pt x="1373" y="259"/>
                  </a:lnTo>
                  <a:lnTo>
                    <a:pt x="1371" y="253"/>
                  </a:lnTo>
                  <a:lnTo>
                    <a:pt x="1367" y="246"/>
                  </a:lnTo>
                  <a:lnTo>
                    <a:pt x="1365" y="240"/>
                  </a:lnTo>
                  <a:lnTo>
                    <a:pt x="1365" y="234"/>
                  </a:lnTo>
                  <a:lnTo>
                    <a:pt x="1363" y="228"/>
                  </a:lnTo>
                  <a:lnTo>
                    <a:pt x="1363" y="223"/>
                  </a:lnTo>
                  <a:lnTo>
                    <a:pt x="1365" y="219"/>
                  </a:lnTo>
                  <a:lnTo>
                    <a:pt x="1365" y="215"/>
                  </a:lnTo>
                  <a:lnTo>
                    <a:pt x="1365" y="213"/>
                  </a:lnTo>
                  <a:lnTo>
                    <a:pt x="1367" y="207"/>
                  </a:lnTo>
                  <a:lnTo>
                    <a:pt x="1371" y="205"/>
                  </a:lnTo>
                  <a:lnTo>
                    <a:pt x="1373" y="203"/>
                  </a:lnTo>
                  <a:lnTo>
                    <a:pt x="1375" y="202"/>
                  </a:lnTo>
                  <a:lnTo>
                    <a:pt x="1377" y="202"/>
                  </a:lnTo>
                  <a:lnTo>
                    <a:pt x="1390" y="161"/>
                  </a:lnTo>
                  <a:lnTo>
                    <a:pt x="1404" y="134"/>
                  </a:lnTo>
                  <a:lnTo>
                    <a:pt x="1417" y="121"/>
                  </a:lnTo>
                  <a:lnTo>
                    <a:pt x="1417" y="67"/>
                  </a:lnTo>
                  <a:lnTo>
                    <a:pt x="1444" y="67"/>
                  </a:lnTo>
                  <a:lnTo>
                    <a:pt x="1484" y="27"/>
                  </a:lnTo>
                  <a:lnTo>
                    <a:pt x="1498" y="67"/>
                  </a:lnTo>
                  <a:lnTo>
                    <a:pt x="1484" y="121"/>
                  </a:lnTo>
                  <a:lnTo>
                    <a:pt x="1471" y="161"/>
                  </a:lnTo>
                  <a:lnTo>
                    <a:pt x="1471" y="163"/>
                  </a:lnTo>
                  <a:lnTo>
                    <a:pt x="1471" y="165"/>
                  </a:lnTo>
                  <a:lnTo>
                    <a:pt x="1471" y="167"/>
                  </a:lnTo>
                  <a:lnTo>
                    <a:pt x="1471" y="171"/>
                  </a:lnTo>
                  <a:lnTo>
                    <a:pt x="1471" y="175"/>
                  </a:lnTo>
                  <a:lnTo>
                    <a:pt x="1471" y="184"/>
                  </a:lnTo>
                  <a:lnTo>
                    <a:pt x="1471" y="196"/>
                  </a:lnTo>
                  <a:lnTo>
                    <a:pt x="1471" y="205"/>
                  </a:lnTo>
                  <a:lnTo>
                    <a:pt x="1471" y="217"/>
                  </a:lnTo>
                  <a:lnTo>
                    <a:pt x="1471" y="228"/>
                  </a:lnTo>
                  <a:lnTo>
                    <a:pt x="1471" y="230"/>
                  </a:lnTo>
                  <a:lnTo>
                    <a:pt x="1471" y="232"/>
                  </a:lnTo>
                  <a:lnTo>
                    <a:pt x="1473" y="232"/>
                  </a:lnTo>
                  <a:lnTo>
                    <a:pt x="1473" y="234"/>
                  </a:lnTo>
                  <a:lnTo>
                    <a:pt x="1475" y="234"/>
                  </a:lnTo>
                  <a:lnTo>
                    <a:pt x="1476" y="232"/>
                  </a:lnTo>
                  <a:lnTo>
                    <a:pt x="1480" y="230"/>
                  </a:lnTo>
                  <a:lnTo>
                    <a:pt x="1482" y="230"/>
                  </a:lnTo>
                  <a:lnTo>
                    <a:pt x="1484" y="228"/>
                  </a:lnTo>
                  <a:lnTo>
                    <a:pt x="1498" y="202"/>
                  </a:lnTo>
                  <a:lnTo>
                    <a:pt x="1511" y="134"/>
                  </a:lnTo>
                  <a:lnTo>
                    <a:pt x="1511" y="81"/>
                  </a:lnTo>
                  <a:lnTo>
                    <a:pt x="1538" y="27"/>
                  </a:lnTo>
                  <a:lnTo>
                    <a:pt x="1551" y="94"/>
                  </a:lnTo>
                  <a:lnTo>
                    <a:pt x="1565" y="148"/>
                  </a:lnTo>
                  <a:lnTo>
                    <a:pt x="1592" y="121"/>
                  </a:lnTo>
                  <a:lnTo>
                    <a:pt x="1578" y="67"/>
                  </a:lnTo>
                  <a:lnTo>
                    <a:pt x="1578" y="13"/>
                  </a:lnTo>
                  <a:lnTo>
                    <a:pt x="1632" y="0"/>
                  </a:lnTo>
                  <a:lnTo>
                    <a:pt x="1672" y="0"/>
                  </a:lnTo>
                  <a:lnTo>
                    <a:pt x="1645" y="54"/>
                  </a:lnTo>
                  <a:lnTo>
                    <a:pt x="1645" y="107"/>
                  </a:lnTo>
                  <a:lnTo>
                    <a:pt x="1659" y="94"/>
                  </a:lnTo>
                  <a:lnTo>
                    <a:pt x="1684" y="13"/>
                  </a:lnTo>
                  <a:lnTo>
                    <a:pt x="1724" y="27"/>
                  </a:lnTo>
                  <a:lnTo>
                    <a:pt x="1778" y="27"/>
                  </a:lnTo>
                  <a:lnTo>
                    <a:pt x="1832" y="54"/>
                  </a:lnTo>
                  <a:lnTo>
                    <a:pt x="1858" y="81"/>
                  </a:lnTo>
                  <a:lnTo>
                    <a:pt x="1818" y="134"/>
                  </a:lnTo>
                  <a:lnTo>
                    <a:pt x="1697" y="148"/>
                  </a:lnTo>
                  <a:lnTo>
                    <a:pt x="1711" y="175"/>
                  </a:lnTo>
                  <a:lnTo>
                    <a:pt x="1791" y="188"/>
                  </a:lnTo>
                  <a:lnTo>
                    <a:pt x="1793" y="188"/>
                  </a:lnTo>
                  <a:lnTo>
                    <a:pt x="1795" y="188"/>
                  </a:lnTo>
                  <a:lnTo>
                    <a:pt x="1799" y="188"/>
                  </a:lnTo>
                  <a:lnTo>
                    <a:pt x="1801" y="188"/>
                  </a:lnTo>
                  <a:lnTo>
                    <a:pt x="1805" y="188"/>
                  </a:lnTo>
                  <a:lnTo>
                    <a:pt x="1814" y="188"/>
                  </a:lnTo>
                  <a:lnTo>
                    <a:pt x="1822" y="188"/>
                  </a:lnTo>
                  <a:lnTo>
                    <a:pt x="1832" y="188"/>
                  </a:lnTo>
                  <a:lnTo>
                    <a:pt x="1839" y="188"/>
                  </a:lnTo>
                  <a:lnTo>
                    <a:pt x="1843" y="188"/>
                  </a:lnTo>
                  <a:lnTo>
                    <a:pt x="1845" y="188"/>
                  </a:lnTo>
                  <a:lnTo>
                    <a:pt x="1849" y="188"/>
                  </a:lnTo>
                  <a:lnTo>
                    <a:pt x="1853" y="188"/>
                  </a:lnTo>
                  <a:lnTo>
                    <a:pt x="1857" y="188"/>
                  </a:lnTo>
                  <a:lnTo>
                    <a:pt x="1858" y="188"/>
                  </a:lnTo>
                  <a:lnTo>
                    <a:pt x="1860" y="188"/>
                  </a:lnTo>
                  <a:lnTo>
                    <a:pt x="1864" y="188"/>
                  </a:lnTo>
                  <a:lnTo>
                    <a:pt x="1868" y="188"/>
                  </a:lnTo>
                  <a:lnTo>
                    <a:pt x="1872" y="188"/>
                  </a:lnTo>
                  <a:lnTo>
                    <a:pt x="1872" y="202"/>
                  </a:lnTo>
                  <a:lnTo>
                    <a:pt x="1885" y="215"/>
                  </a:lnTo>
                  <a:lnTo>
                    <a:pt x="1885" y="242"/>
                  </a:lnTo>
                  <a:lnTo>
                    <a:pt x="1858" y="242"/>
                  </a:lnTo>
                  <a:lnTo>
                    <a:pt x="1832" y="228"/>
                  </a:lnTo>
                  <a:lnTo>
                    <a:pt x="1845" y="255"/>
                  </a:lnTo>
                  <a:lnTo>
                    <a:pt x="1845" y="282"/>
                  </a:lnTo>
                  <a:lnTo>
                    <a:pt x="1818" y="282"/>
                  </a:lnTo>
                  <a:lnTo>
                    <a:pt x="1818" y="296"/>
                  </a:lnTo>
                  <a:lnTo>
                    <a:pt x="1805" y="296"/>
                  </a:lnTo>
                  <a:lnTo>
                    <a:pt x="1791" y="309"/>
                  </a:lnTo>
                  <a:lnTo>
                    <a:pt x="1791" y="361"/>
                  </a:lnTo>
                  <a:lnTo>
                    <a:pt x="1778" y="361"/>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05" name="Freeform 195">
              <a:extLst>
                <a:ext uri="{FF2B5EF4-FFF2-40B4-BE49-F238E27FC236}">
                  <a16:creationId xmlns:a16="http://schemas.microsoft.com/office/drawing/2014/main" id="{FDEE14B4-F941-F643-9DBE-6672F6486C5B}"/>
                </a:ext>
              </a:extLst>
            </p:cNvPr>
            <p:cNvSpPr>
              <a:spLocks/>
            </p:cNvSpPr>
            <p:nvPr/>
          </p:nvSpPr>
          <p:spPr bwMode="gray">
            <a:xfrm>
              <a:off x="2439" y="2147"/>
              <a:ext cx="146" cy="206"/>
            </a:xfrm>
            <a:custGeom>
              <a:avLst/>
              <a:gdLst>
                <a:gd name="T0" fmla="*/ 43 w 294"/>
                <a:gd name="T1" fmla="*/ 104 h 414"/>
                <a:gd name="T2" fmla="*/ 43 w 294"/>
                <a:gd name="T3" fmla="*/ 101 h 414"/>
                <a:gd name="T4" fmla="*/ 40 w 294"/>
                <a:gd name="T5" fmla="*/ 97 h 414"/>
                <a:gd name="T6" fmla="*/ 47 w 294"/>
                <a:gd name="T7" fmla="*/ 94 h 414"/>
                <a:gd name="T8" fmla="*/ 37 w 294"/>
                <a:gd name="T9" fmla="*/ 90 h 414"/>
                <a:gd name="T10" fmla="*/ 43 w 294"/>
                <a:gd name="T11" fmla="*/ 77 h 414"/>
                <a:gd name="T12" fmla="*/ 43 w 294"/>
                <a:gd name="T13" fmla="*/ 67 h 414"/>
                <a:gd name="T14" fmla="*/ 50 w 294"/>
                <a:gd name="T15" fmla="*/ 57 h 414"/>
                <a:gd name="T16" fmla="*/ 57 w 294"/>
                <a:gd name="T17" fmla="*/ 47 h 414"/>
                <a:gd name="T18" fmla="*/ 60 w 294"/>
                <a:gd name="T19" fmla="*/ 34 h 414"/>
                <a:gd name="T20" fmla="*/ 63 w 294"/>
                <a:gd name="T21" fmla="*/ 41 h 414"/>
                <a:gd name="T22" fmla="*/ 74 w 294"/>
                <a:gd name="T23" fmla="*/ 26 h 414"/>
                <a:gd name="T24" fmla="*/ 70 w 294"/>
                <a:gd name="T25" fmla="*/ 20 h 414"/>
                <a:gd name="T26" fmla="*/ 60 w 294"/>
                <a:gd name="T27" fmla="*/ 24 h 414"/>
                <a:gd name="T28" fmla="*/ 60 w 294"/>
                <a:gd name="T29" fmla="*/ 10 h 414"/>
                <a:gd name="T30" fmla="*/ 53 w 294"/>
                <a:gd name="T31" fmla="*/ 3 h 414"/>
                <a:gd name="T32" fmla="*/ 47 w 294"/>
                <a:gd name="T33" fmla="*/ 0 h 414"/>
                <a:gd name="T34" fmla="*/ 37 w 294"/>
                <a:gd name="T35" fmla="*/ 3 h 414"/>
                <a:gd name="T36" fmla="*/ 27 w 294"/>
                <a:gd name="T37" fmla="*/ 3 h 414"/>
                <a:gd name="T38" fmla="*/ 20 w 294"/>
                <a:gd name="T39" fmla="*/ 6 h 414"/>
                <a:gd name="T40" fmla="*/ 17 w 294"/>
                <a:gd name="T41" fmla="*/ 17 h 414"/>
                <a:gd name="T42" fmla="*/ 13 w 294"/>
                <a:gd name="T43" fmla="*/ 24 h 414"/>
                <a:gd name="T44" fmla="*/ 3 w 294"/>
                <a:gd name="T45" fmla="*/ 17 h 414"/>
                <a:gd name="T46" fmla="*/ 0 w 294"/>
                <a:gd name="T47" fmla="*/ 26 h 414"/>
                <a:gd name="T48" fmla="*/ 0 w 294"/>
                <a:gd name="T49" fmla="*/ 37 h 414"/>
                <a:gd name="T50" fmla="*/ 6 w 294"/>
                <a:gd name="T51" fmla="*/ 44 h 414"/>
                <a:gd name="T52" fmla="*/ 10 w 294"/>
                <a:gd name="T53" fmla="*/ 53 h 414"/>
                <a:gd name="T54" fmla="*/ 3 w 294"/>
                <a:gd name="T55" fmla="*/ 60 h 414"/>
                <a:gd name="T56" fmla="*/ 3 w 294"/>
                <a:gd name="T57" fmla="*/ 67 h 414"/>
                <a:gd name="T58" fmla="*/ 10 w 294"/>
                <a:gd name="T59" fmla="*/ 74 h 414"/>
                <a:gd name="T60" fmla="*/ 17 w 294"/>
                <a:gd name="T61" fmla="*/ 77 h 414"/>
                <a:gd name="T62" fmla="*/ 17 w 294"/>
                <a:gd name="T63" fmla="*/ 94 h 414"/>
                <a:gd name="T64" fmla="*/ 17 w 294"/>
                <a:gd name="T65" fmla="*/ 97 h 414"/>
                <a:gd name="T66" fmla="*/ 27 w 294"/>
                <a:gd name="T67" fmla="*/ 101 h 414"/>
                <a:gd name="T68" fmla="*/ 37 w 294"/>
                <a:gd name="T69" fmla="*/ 104 h 414"/>
                <a:gd name="T70" fmla="*/ 43 w 294"/>
                <a:gd name="T71" fmla="*/ 104 h 4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4"/>
                <a:gd name="T109" fmla="*/ 0 h 414"/>
                <a:gd name="T110" fmla="*/ 294 w 294"/>
                <a:gd name="T111" fmla="*/ 414 h 4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4" h="414">
                  <a:moveTo>
                    <a:pt x="175" y="414"/>
                  </a:moveTo>
                  <a:lnTo>
                    <a:pt x="175" y="401"/>
                  </a:lnTo>
                  <a:lnTo>
                    <a:pt x="161" y="387"/>
                  </a:lnTo>
                  <a:lnTo>
                    <a:pt x="188" y="374"/>
                  </a:lnTo>
                  <a:lnTo>
                    <a:pt x="148" y="360"/>
                  </a:lnTo>
                  <a:lnTo>
                    <a:pt x="175" y="307"/>
                  </a:lnTo>
                  <a:lnTo>
                    <a:pt x="175" y="268"/>
                  </a:lnTo>
                  <a:lnTo>
                    <a:pt x="202" y="228"/>
                  </a:lnTo>
                  <a:lnTo>
                    <a:pt x="229" y="188"/>
                  </a:lnTo>
                  <a:lnTo>
                    <a:pt x="242" y="134"/>
                  </a:lnTo>
                  <a:lnTo>
                    <a:pt x="255" y="161"/>
                  </a:lnTo>
                  <a:lnTo>
                    <a:pt x="294" y="107"/>
                  </a:lnTo>
                  <a:lnTo>
                    <a:pt x="280" y="80"/>
                  </a:lnTo>
                  <a:lnTo>
                    <a:pt x="242" y="94"/>
                  </a:lnTo>
                  <a:lnTo>
                    <a:pt x="242" y="40"/>
                  </a:lnTo>
                  <a:lnTo>
                    <a:pt x="215" y="13"/>
                  </a:lnTo>
                  <a:lnTo>
                    <a:pt x="188" y="0"/>
                  </a:lnTo>
                  <a:lnTo>
                    <a:pt x="148" y="13"/>
                  </a:lnTo>
                  <a:lnTo>
                    <a:pt x="108" y="13"/>
                  </a:lnTo>
                  <a:lnTo>
                    <a:pt x="81" y="27"/>
                  </a:lnTo>
                  <a:lnTo>
                    <a:pt x="67" y="67"/>
                  </a:lnTo>
                  <a:lnTo>
                    <a:pt x="54" y="94"/>
                  </a:lnTo>
                  <a:lnTo>
                    <a:pt x="14" y="67"/>
                  </a:lnTo>
                  <a:lnTo>
                    <a:pt x="0" y="107"/>
                  </a:lnTo>
                  <a:lnTo>
                    <a:pt x="0" y="147"/>
                  </a:lnTo>
                  <a:lnTo>
                    <a:pt x="27" y="174"/>
                  </a:lnTo>
                  <a:lnTo>
                    <a:pt x="40" y="215"/>
                  </a:lnTo>
                  <a:lnTo>
                    <a:pt x="14" y="241"/>
                  </a:lnTo>
                  <a:lnTo>
                    <a:pt x="14" y="268"/>
                  </a:lnTo>
                  <a:lnTo>
                    <a:pt x="40" y="293"/>
                  </a:lnTo>
                  <a:lnTo>
                    <a:pt x="67" y="307"/>
                  </a:lnTo>
                  <a:lnTo>
                    <a:pt x="67" y="374"/>
                  </a:lnTo>
                  <a:lnTo>
                    <a:pt x="67" y="387"/>
                  </a:lnTo>
                  <a:lnTo>
                    <a:pt x="108" y="401"/>
                  </a:lnTo>
                  <a:lnTo>
                    <a:pt x="148" y="414"/>
                  </a:lnTo>
                  <a:lnTo>
                    <a:pt x="175" y="414"/>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06" name="Freeform 196">
              <a:extLst>
                <a:ext uri="{FF2B5EF4-FFF2-40B4-BE49-F238E27FC236}">
                  <a16:creationId xmlns:a16="http://schemas.microsoft.com/office/drawing/2014/main" id="{2F896B99-9970-DD45-830C-96599F75F6EE}"/>
                </a:ext>
              </a:extLst>
            </p:cNvPr>
            <p:cNvSpPr>
              <a:spLocks/>
            </p:cNvSpPr>
            <p:nvPr/>
          </p:nvSpPr>
          <p:spPr bwMode="gray">
            <a:xfrm>
              <a:off x="2447" y="2074"/>
              <a:ext cx="126" cy="107"/>
            </a:xfrm>
            <a:custGeom>
              <a:avLst/>
              <a:gdLst>
                <a:gd name="T0" fmla="*/ 0 w 254"/>
                <a:gd name="T1" fmla="*/ 50 h 215"/>
                <a:gd name="T2" fmla="*/ 6 w 254"/>
                <a:gd name="T3" fmla="*/ 53 h 215"/>
                <a:gd name="T4" fmla="*/ 9 w 254"/>
                <a:gd name="T5" fmla="*/ 47 h 215"/>
                <a:gd name="T6" fmla="*/ 9 w 254"/>
                <a:gd name="T7" fmla="*/ 40 h 215"/>
                <a:gd name="T8" fmla="*/ 19 w 254"/>
                <a:gd name="T9" fmla="*/ 37 h 215"/>
                <a:gd name="T10" fmla="*/ 23 w 254"/>
                <a:gd name="T11" fmla="*/ 33 h 215"/>
                <a:gd name="T12" fmla="*/ 26 w 254"/>
                <a:gd name="T13" fmla="*/ 37 h 215"/>
                <a:gd name="T14" fmla="*/ 33 w 254"/>
                <a:gd name="T15" fmla="*/ 33 h 215"/>
                <a:gd name="T16" fmla="*/ 43 w 254"/>
                <a:gd name="T17" fmla="*/ 33 h 215"/>
                <a:gd name="T18" fmla="*/ 49 w 254"/>
                <a:gd name="T19" fmla="*/ 33 h 215"/>
                <a:gd name="T20" fmla="*/ 56 w 254"/>
                <a:gd name="T21" fmla="*/ 37 h 215"/>
                <a:gd name="T22" fmla="*/ 56 w 254"/>
                <a:gd name="T23" fmla="*/ 30 h 215"/>
                <a:gd name="T24" fmla="*/ 63 w 254"/>
                <a:gd name="T25" fmla="*/ 23 h 215"/>
                <a:gd name="T26" fmla="*/ 59 w 254"/>
                <a:gd name="T27" fmla="*/ 20 h 215"/>
                <a:gd name="T28" fmla="*/ 59 w 254"/>
                <a:gd name="T29" fmla="*/ 16 h 215"/>
                <a:gd name="T30" fmla="*/ 59 w 254"/>
                <a:gd name="T31" fmla="*/ 13 h 215"/>
                <a:gd name="T32" fmla="*/ 56 w 254"/>
                <a:gd name="T33" fmla="*/ 10 h 215"/>
                <a:gd name="T34" fmla="*/ 63 w 254"/>
                <a:gd name="T35" fmla="*/ 3 h 215"/>
                <a:gd name="T36" fmla="*/ 59 w 254"/>
                <a:gd name="T37" fmla="*/ 0 h 215"/>
                <a:gd name="T38" fmla="*/ 53 w 254"/>
                <a:gd name="T39" fmla="*/ 10 h 215"/>
                <a:gd name="T40" fmla="*/ 43 w 254"/>
                <a:gd name="T41" fmla="*/ 10 h 215"/>
                <a:gd name="T42" fmla="*/ 43 w 254"/>
                <a:gd name="T43" fmla="*/ 13 h 215"/>
                <a:gd name="T44" fmla="*/ 43 w 254"/>
                <a:gd name="T45" fmla="*/ 16 h 215"/>
                <a:gd name="T46" fmla="*/ 36 w 254"/>
                <a:gd name="T47" fmla="*/ 16 h 215"/>
                <a:gd name="T48" fmla="*/ 39 w 254"/>
                <a:gd name="T49" fmla="*/ 20 h 215"/>
                <a:gd name="T50" fmla="*/ 29 w 254"/>
                <a:gd name="T51" fmla="*/ 26 h 215"/>
                <a:gd name="T52" fmla="*/ 19 w 254"/>
                <a:gd name="T53" fmla="*/ 30 h 215"/>
                <a:gd name="T54" fmla="*/ 19 w 254"/>
                <a:gd name="T55" fmla="*/ 33 h 215"/>
                <a:gd name="T56" fmla="*/ 9 w 254"/>
                <a:gd name="T57" fmla="*/ 33 h 215"/>
                <a:gd name="T58" fmla="*/ 6 w 254"/>
                <a:gd name="T59" fmla="*/ 37 h 215"/>
                <a:gd name="T60" fmla="*/ 3 w 254"/>
                <a:gd name="T61" fmla="*/ 40 h 215"/>
                <a:gd name="T62" fmla="*/ 0 w 254"/>
                <a:gd name="T63" fmla="*/ 50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4"/>
                <a:gd name="T97" fmla="*/ 0 h 215"/>
                <a:gd name="T98" fmla="*/ 254 w 254"/>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4" h="215">
                  <a:moveTo>
                    <a:pt x="0" y="201"/>
                  </a:moveTo>
                  <a:lnTo>
                    <a:pt x="27" y="215"/>
                  </a:lnTo>
                  <a:lnTo>
                    <a:pt x="39" y="188"/>
                  </a:lnTo>
                  <a:lnTo>
                    <a:pt x="39" y="161"/>
                  </a:lnTo>
                  <a:lnTo>
                    <a:pt x="79" y="148"/>
                  </a:lnTo>
                  <a:lnTo>
                    <a:pt x="93" y="134"/>
                  </a:lnTo>
                  <a:lnTo>
                    <a:pt x="106" y="148"/>
                  </a:lnTo>
                  <a:lnTo>
                    <a:pt x="133" y="134"/>
                  </a:lnTo>
                  <a:lnTo>
                    <a:pt x="173" y="134"/>
                  </a:lnTo>
                  <a:lnTo>
                    <a:pt x="200" y="134"/>
                  </a:lnTo>
                  <a:lnTo>
                    <a:pt x="227" y="148"/>
                  </a:lnTo>
                  <a:lnTo>
                    <a:pt x="227" y="121"/>
                  </a:lnTo>
                  <a:lnTo>
                    <a:pt x="254" y="94"/>
                  </a:lnTo>
                  <a:lnTo>
                    <a:pt x="240" y="80"/>
                  </a:lnTo>
                  <a:lnTo>
                    <a:pt x="240" y="67"/>
                  </a:lnTo>
                  <a:lnTo>
                    <a:pt x="240" y="54"/>
                  </a:lnTo>
                  <a:lnTo>
                    <a:pt x="227" y="40"/>
                  </a:lnTo>
                  <a:lnTo>
                    <a:pt x="254" y="13"/>
                  </a:lnTo>
                  <a:lnTo>
                    <a:pt x="240" y="0"/>
                  </a:lnTo>
                  <a:lnTo>
                    <a:pt x="214" y="40"/>
                  </a:lnTo>
                  <a:lnTo>
                    <a:pt x="173" y="40"/>
                  </a:lnTo>
                  <a:lnTo>
                    <a:pt x="173" y="54"/>
                  </a:lnTo>
                  <a:lnTo>
                    <a:pt x="173" y="67"/>
                  </a:lnTo>
                  <a:lnTo>
                    <a:pt x="146" y="67"/>
                  </a:lnTo>
                  <a:lnTo>
                    <a:pt x="160" y="80"/>
                  </a:lnTo>
                  <a:lnTo>
                    <a:pt x="119" y="107"/>
                  </a:lnTo>
                  <a:lnTo>
                    <a:pt x="79" y="121"/>
                  </a:lnTo>
                  <a:lnTo>
                    <a:pt x="79" y="134"/>
                  </a:lnTo>
                  <a:lnTo>
                    <a:pt x="39" y="134"/>
                  </a:lnTo>
                  <a:lnTo>
                    <a:pt x="27" y="148"/>
                  </a:lnTo>
                  <a:lnTo>
                    <a:pt x="14" y="161"/>
                  </a:lnTo>
                  <a:lnTo>
                    <a:pt x="0" y="201"/>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07" name="Freeform 197">
              <a:extLst>
                <a:ext uri="{FF2B5EF4-FFF2-40B4-BE49-F238E27FC236}">
                  <a16:creationId xmlns:a16="http://schemas.microsoft.com/office/drawing/2014/main" id="{BF4E36E1-988E-934D-89F8-201C9AE1A2C8}"/>
                </a:ext>
              </a:extLst>
            </p:cNvPr>
            <p:cNvSpPr>
              <a:spLocks/>
            </p:cNvSpPr>
            <p:nvPr/>
          </p:nvSpPr>
          <p:spPr bwMode="gray">
            <a:xfrm>
              <a:off x="2533" y="2274"/>
              <a:ext cx="48" cy="68"/>
            </a:xfrm>
            <a:custGeom>
              <a:avLst/>
              <a:gdLst>
                <a:gd name="T0" fmla="*/ 13 w 92"/>
                <a:gd name="T1" fmla="*/ 0 h 134"/>
                <a:gd name="T2" fmla="*/ 20 w 92"/>
                <a:gd name="T3" fmla="*/ 7 h 134"/>
                <a:gd name="T4" fmla="*/ 23 w 92"/>
                <a:gd name="T5" fmla="*/ 14 h 134"/>
                <a:gd name="T6" fmla="*/ 23 w 92"/>
                <a:gd name="T7" fmla="*/ 27 h 134"/>
                <a:gd name="T8" fmla="*/ 23 w 92"/>
                <a:gd name="T9" fmla="*/ 35 h 134"/>
                <a:gd name="T10" fmla="*/ 13 w 92"/>
                <a:gd name="T11" fmla="*/ 31 h 134"/>
                <a:gd name="T12" fmla="*/ 0 w 92"/>
                <a:gd name="T13" fmla="*/ 24 h 134"/>
                <a:gd name="T14" fmla="*/ 3 w 92"/>
                <a:gd name="T15" fmla="*/ 14 h 134"/>
                <a:gd name="T16" fmla="*/ 0 w 92"/>
                <a:gd name="T17" fmla="*/ 14 h 134"/>
                <a:gd name="T18" fmla="*/ 0 w 92"/>
                <a:gd name="T19" fmla="*/ 10 h 134"/>
                <a:gd name="T20" fmla="*/ 3 w 92"/>
                <a:gd name="T21" fmla="*/ 4 h 134"/>
                <a:gd name="T22" fmla="*/ 6 w 92"/>
                <a:gd name="T23" fmla="*/ 0 h 134"/>
                <a:gd name="T24" fmla="*/ 13 w 9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34"/>
                <a:gd name="T41" fmla="*/ 92 w 92"/>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34">
                  <a:moveTo>
                    <a:pt x="54" y="0"/>
                  </a:moveTo>
                  <a:lnTo>
                    <a:pt x="79" y="27"/>
                  </a:lnTo>
                  <a:lnTo>
                    <a:pt x="92" y="54"/>
                  </a:lnTo>
                  <a:lnTo>
                    <a:pt x="92" y="107"/>
                  </a:lnTo>
                  <a:lnTo>
                    <a:pt x="92" y="134"/>
                  </a:lnTo>
                  <a:lnTo>
                    <a:pt x="54" y="121"/>
                  </a:lnTo>
                  <a:lnTo>
                    <a:pt x="0" y="94"/>
                  </a:lnTo>
                  <a:lnTo>
                    <a:pt x="14" y="54"/>
                  </a:lnTo>
                  <a:lnTo>
                    <a:pt x="0" y="54"/>
                  </a:lnTo>
                  <a:lnTo>
                    <a:pt x="0" y="40"/>
                  </a:lnTo>
                  <a:lnTo>
                    <a:pt x="14" y="13"/>
                  </a:lnTo>
                  <a:lnTo>
                    <a:pt x="27" y="0"/>
                  </a:lnTo>
                  <a:lnTo>
                    <a:pt x="54"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08" name="Freeform 198">
              <a:extLst>
                <a:ext uri="{FF2B5EF4-FFF2-40B4-BE49-F238E27FC236}">
                  <a16:creationId xmlns:a16="http://schemas.microsoft.com/office/drawing/2014/main" id="{D17B1908-BEF5-D242-AA08-9556F5017CF8}"/>
                </a:ext>
              </a:extLst>
            </p:cNvPr>
            <p:cNvSpPr>
              <a:spLocks/>
            </p:cNvSpPr>
            <p:nvPr/>
          </p:nvSpPr>
          <p:spPr bwMode="gray">
            <a:xfrm>
              <a:off x="2595" y="2229"/>
              <a:ext cx="84" cy="113"/>
            </a:xfrm>
            <a:custGeom>
              <a:avLst/>
              <a:gdLst>
                <a:gd name="T0" fmla="*/ 13 w 171"/>
                <a:gd name="T1" fmla="*/ 14 h 226"/>
                <a:gd name="T2" fmla="*/ 3 w 171"/>
                <a:gd name="T3" fmla="*/ 20 h 226"/>
                <a:gd name="T4" fmla="*/ 6 w 171"/>
                <a:gd name="T5" fmla="*/ 30 h 226"/>
                <a:gd name="T6" fmla="*/ 3 w 171"/>
                <a:gd name="T7" fmla="*/ 40 h 226"/>
                <a:gd name="T8" fmla="*/ 16 w 171"/>
                <a:gd name="T9" fmla="*/ 47 h 226"/>
                <a:gd name="T10" fmla="*/ 29 w 171"/>
                <a:gd name="T11" fmla="*/ 58 h 226"/>
                <a:gd name="T12" fmla="*/ 29 w 171"/>
                <a:gd name="T13" fmla="*/ 44 h 226"/>
                <a:gd name="T14" fmla="*/ 30 w 171"/>
                <a:gd name="T15" fmla="*/ 43 h 226"/>
                <a:gd name="T16" fmla="*/ 31 w 171"/>
                <a:gd name="T17" fmla="*/ 42 h 226"/>
                <a:gd name="T18" fmla="*/ 32 w 171"/>
                <a:gd name="T19" fmla="*/ 41 h 226"/>
                <a:gd name="T20" fmla="*/ 33 w 171"/>
                <a:gd name="T21" fmla="*/ 40 h 226"/>
                <a:gd name="T22" fmla="*/ 36 w 171"/>
                <a:gd name="T23" fmla="*/ 40 h 226"/>
                <a:gd name="T24" fmla="*/ 38 w 171"/>
                <a:gd name="T25" fmla="*/ 40 h 226"/>
                <a:gd name="T26" fmla="*/ 39 w 171"/>
                <a:gd name="T27" fmla="*/ 40 h 226"/>
                <a:gd name="T28" fmla="*/ 39 w 171"/>
                <a:gd name="T29" fmla="*/ 40 h 226"/>
                <a:gd name="T30" fmla="*/ 39 w 171"/>
                <a:gd name="T31" fmla="*/ 39 h 226"/>
                <a:gd name="T32" fmla="*/ 39 w 171"/>
                <a:gd name="T33" fmla="*/ 37 h 226"/>
                <a:gd name="T34" fmla="*/ 38 w 171"/>
                <a:gd name="T35" fmla="*/ 35 h 226"/>
                <a:gd name="T36" fmla="*/ 37 w 171"/>
                <a:gd name="T37" fmla="*/ 34 h 226"/>
                <a:gd name="T38" fmla="*/ 36 w 171"/>
                <a:gd name="T39" fmla="*/ 34 h 226"/>
                <a:gd name="T40" fmla="*/ 35 w 171"/>
                <a:gd name="T41" fmla="*/ 33 h 226"/>
                <a:gd name="T42" fmla="*/ 33 w 171"/>
                <a:gd name="T43" fmla="*/ 32 h 226"/>
                <a:gd name="T44" fmla="*/ 30 w 171"/>
                <a:gd name="T45" fmla="*/ 31 h 226"/>
                <a:gd name="T46" fmla="*/ 29 w 171"/>
                <a:gd name="T47" fmla="*/ 30 h 226"/>
                <a:gd name="T48" fmla="*/ 36 w 171"/>
                <a:gd name="T49" fmla="*/ 23 h 226"/>
                <a:gd name="T50" fmla="*/ 42 w 171"/>
                <a:gd name="T51" fmla="*/ 23 h 226"/>
                <a:gd name="T52" fmla="*/ 42 w 171"/>
                <a:gd name="T53" fmla="*/ 14 h 226"/>
                <a:gd name="T54" fmla="*/ 39 w 171"/>
                <a:gd name="T55" fmla="*/ 7 h 226"/>
                <a:gd name="T56" fmla="*/ 29 w 171"/>
                <a:gd name="T57" fmla="*/ 0 h 226"/>
                <a:gd name="T58" fmla="*/ 23 w 171"/>
                <a:gd name="T59" fmla="*/ 7 h 226"/>
                <a:gd name="T60" fmla="*/ 23 w 171"/>
                <a:gd name="T61" fmla="*/ 17 h 226"/>
                <a:gd name="T62" fmla="*/ 16 w 171"/>
                <a:gd name="T63" fmla="*/ 17 h 226"/>
                <a:gd name="T64" fmla="*/ 16 w 171"/>
                <a:gd name="T65" fmla="*/ 10 h 2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226"/>
                <a:gd name="T101" fmla="*/ 171 w 171"/>
                <a:gd name="T102" fmla="*/ 226 h 2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226">
                  <a:moveTo>
                    <a:pt x="52" y="40"/>
                  </a:moveTo>
                  <a:lnTo>
                    <a:pt x="52" y="54"/>
                  </a:lnTo>
                  <a:lnTo>
                    <a:pt x="25" y="78"/>
                  </a:lnTo>
                  <a:lnTo>
                    <a:pt x="14" y="78"/>
                  </a:lnTo>
                  <a:lnTo>
                    <a:pt x="0" y="78"/>
                  </a:lnTo>
                  <a:lnTo>
                    <a:pt x="25" y="119"/>
                  </a:lnTo>
                  <a:lnTo>
                    <a:pt x="25" y="132"/>
                  </a:lnTo>
                  <a:lnTo>
                    <a:pt x="14" y="159"/>
                  </a:lnTo>
                  <a:lnTo>
                    <a:pt x="25" y="172"/>
                  </a:lnTo>
                  <a:lnTo>
                    <a:pt x="65" y="186"/>
                  </a:lnTo>
                  <a:lnTo>
                    <a:pt x="92" y="213"/>
                  </a:lnTo>
                  <a:lnTo>
                    <a:pt x="119" y="226"/>
                  </a:lnTo>
                  <a:lnTo>
                    <a:pt x="119" y="186"/>
                  </a:lnTo>
                  <a:lnTo>
                    <a:pt x="119" y="172"/>
                  </a:lnTo>
                  <a:lnTo>
                    <a:pt x="119" y="171"/>
                  </a:lnTo>
                  <a:lnTo>
                    <a:pt x="121" y="171"/>
                  </a:lnTo>
                  <a:lnTo>
                    <a:pt x="123" y="169"/>
                  </a:lnTo>
                  <a:lnTo>
                    <a:pt x="125" y="165"/>
                  </a:lnTo>
                  <a:lnTo>
                    <a:pt x="127" y="163"/>
                  </a:lnTo>
                  <a:lnTo>
                    <a:pt x="129" y="161"/>
                  </a:lnTo>
                  <a:lnTo>
                    <a:pt x="131" y="159"/>
                  </a:lnTo>
                  <a:lnTo>
                    <a:pt x="133" y="159"/>
                  </a:lnTo>
                  <a:lnTo>
                    <a:pt x="142" y="159"/>
                  </a:lnTo>
                  <a:lnTo>
                    <a:pt x="146" y="159"/>
                  </a:lnTo>
                  <a:lnTo>
                    <a:pt x="150" y="159"/>
                  </a:lnTo>
                  <a:lnTo>
                    <a:pt x="154" y="159"/>
                  </a:lnTo>
                  <a:lnTo>
                    <a:pt x="156" y="159"/>
                  </a:lnTo>
                  <a:lnTo>
                    <a:pt x="158" y="159"/>
                  </a:lnTo>
                  <a:lnTo>
                    <a:pt x="158" y="157"/>
                  </a:lnTo>
                  <a:lnTo>
                    <a:pt x="158" y="155"/>
                  </a:lnTo>
                  <a:lnTo>
                    <a:pt x="158" y="151"/>
                  </a:lnTo>
                  <a:lnTo>
                    <a:pt x="158" y="146"/>
                  </a:lnTo>
                  <a:lnTo>
                    <a:pt x="156" y="140"/>
                  </a:lnTo>
                  <a:lnTo>
                    <a:pt x="152" y="136"/>
                  </a:lnTo>
                  <a:lnTo>
                    <a:pt x="150" y="134"/>
                  </a:lnTo>
                  <a:lnTo>
                    <a:pt x="148" y="132"/>
                  </a:lnTo>
                  <a:lnTo>
                    <a:pt x="146" y="132"/>
                  </a:lnTo>
                  <a:lnTo>
                    <a:pt x="144" y="132"/>
                  </a:lnTo>
                  <a:lnTo>
                    <a:pt x="140" y="130"/>
                  </a:lnTo>
                  <a:lnTo>
                    <a:pt x="136" y="128"/>
                  </a:lnTo>
                  <a:lnTo>
                    <a:pt x="133" y="126"/>
                  </a:lnTo>
                  <a:lnTo>
                    <a:pt x="127" y="123"/>
                  </a:lnTo>
                  <a:lnTo>
                    <a:pt x="123" y="121"/>
                  </a:lnTo>
                  <a:lnTo>
                    <a:pt x="119" y="119"/>
                  </a:lnTo>
                  <a:lnTo>
                    <a:pt x="146" y="92"/>
                  </a:lnTo>
                  <a:lnTo>
                    <a:pt x="171" y="105"/>
                  </a:lnTo>
                  <a:lnTo>
                    <a:pt x="171" y="92"/>
                  </a:lnTo>
                  <a:lnTo>
                    <a:pt x="171" y="78"/>
                  </a:lnTo>
                  <a:lnTo>
                    <a:pt x="171" y="54"/>
                  </a:lnTo>
                  <a:lnTo>
                    <a:pt x="158" y="54"/>
                  </a:lnTo>
                  <a:lnTo>
                    <a:pt x="158" y="27"/>
                  </a:lnTo>
                  <a:lnTo>
                    <a:pt x="158" y="0"/>
                  </a:lnTo>
                  <a:lnTo>
                    <a:pt x="119" y="0"/>
                  </a:lnTo>
                  <a:lnTo>
                    <a:pt x="92" y="13"/>
                  </a:lnTo>
                  <a:lnTo>
                    <a:pt x="92" y="27"/>
                  </a:lnTo>
                  <a:lnTo>
                    <a:pt x="106" y="54"/>
                  </a:lnTo>
                  <a:lnTo>
                    <a:pt x="92" y="65"/>
                  </a:lnTo>
                  <a:lnTo>
                    <a:pt x="79" y="92"/>
                  </a:lnTo>
                  <a:lnTo>
                    <a:pt x="65" y="65"/>
                  </a:lnTo>
                  <a:lnTo>
                    <a:pt x="79" y="54"/>
                  </a:lnTo>
                  <a:lnTo>
                    <a:pt x="65" y="40"/>
                  </a:lnTo>
                  <a:lnTo>
                    <a:pt x="52" y="4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09" name="Freeform 199">
              <a:extLst>
                <a:ext uri="{FF2B5EF4-FFF2-40B4-BE49-F238E27FC236}">
                  <a16:creationId xmlns:a16="http://schemas.microsoft.com/office/drawing/2014/main" id="{82407FF6-AB2B-5F49-9349-F3BC9DBA71EB}"/>
                </a:ext>
              </a:extLst>
            </p:cNvPr>
            <p:cNvSpPr>
              <a:spLocks/>
            </p:cNvSpPr>
            <p:nvPr/>
          </p:nvSpPr>
          <p:spPr bwMode="gray">
            <a:xfrm>
              <a:off x="2595" y="2337"/>
              <a:ext cx="59" cy="33"/>
            </a:xfrm>
            <a:custGeom>
              <a:avLst/>
              <a:gdLst>
                <a:gd name="T0" fmla="*/ 6 w 119"/>
                <a:gd name="T1" fmla="*/ 3 h 67"/>
                <a:gd name="T2" fmla="*/ 3 w 119"/>
                <a:gd name="T3" fmla="*/ 3 h 67"/>
                <a:gd name="T4" fmla="*/ 0 w 119"/>
                <a:gd name="T5" fmla="*/ 3 h 67"/>
                <a:gd name="T6" fmla="*/ 0 w 119"/>
                <a:gd name="T7" fmla="*/ 10 h 67"/>
                <a:gd name="T8" fmla="*/ 6 w 119"/>
                <a:gd name="T9" fmla="*/ 13 h 67"/>
                <a:gd name="T10" fmla="*/ 13 w 119"/>
                <a:gd name="T11" fmla="*/ 16 h 67"/>
                <a:gd name="T12" fmla="*/ 19 w 119"/>
                <a:gd name="T13" fmla="*/ 13 h 67"/>
                <a:gd name="T14" fmla="*/ 26 w 119"/>
                <a:gd name="T15" fmla="*/ 10 h 67"/>
                <a:gd name="T16" fmla="*/ 29 w 119"/>
                <a:gd name="T17" fmla="*/ 6 h 67"/>
                <a:gd name="T18" fmla="*/ 29 w 119"/>
                <a:gd name="T19" fmla="*/ 3 h 67"/>
                <a:gd name="T20" fmla="*/ 26 w 119"/>
                <a:gd name="T21" fmla="*/ 3 h 67"/>
                <a:gd name="T22" fmla="*/ 19 w 119"/>
                <a:gd name="T23" fmla="*/ 0 h 67"/>
                <a:gd name="T24" fmla="*/ 19 w 119"/>
                <a:gd name="T25" fmla="*/ 3 h 67"/>
                <a:gd name="T26" fmla="*/ 13 w 119"/>
                <a:gd name="T27" fmla="*/ 6 h 67"/>
                <a:gd name="T28" fmla="*/ 10 w 119"/>
                <a:gd name="T29" fmla="*/ 0 h 67"/>
                <a:gd name="T30" fmla="*/ 6 w 119"/>
                <a:gd name="T31" fmla="*/ 3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9"/>
                <a:gd name="T49" fmla="*/ 0 h 67"/>
                <a:gd name="T50" fmla="*/ 119 w 119"/>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9" h="67">
                  <a:moveTo>
                    <a:pt x="27" y="13"/>
                  </a:moveTo>
                  <a:lnTo>
                    <a:pt x="14" y="13"/>
                  </a:lnTo>
                  <a:lnTo>
                    <a:pt x="0" y="13"/>
                  </a:lnTo>
                  <a:lnTo>
                    <a:pt x="0" y="40"/>
                  </a:lnTo>
                  <a:lnTo>
                    <a:pt x="27" y="53"/>
                  </a:lnTo>
                  <a:lnTo>
                    <a:pt x="52" y="67"/>
                  </a:lnTo>
                  <a:lnTo>
                    <a:pt x="79" y="53"/>
                  </a:lnTo>
                  <a:lnTo>
                    <a:pt x="106" y="40"/>
                  </a:lnTo>
                  <a:lnTo>
                    <a:pt x="119" y="27"/>
                  </a:lnTo>
                  <a:lnTo>
                    <a:pt x="119" y="13"/>
                  </a:lnTo>
                  <a:lnTo>
                    <a:pt x="106" y="13"/>
                  </a:lnTo>
                  <a:lnTo>
                    <a:pt x="79" y="0"/>
                  </a:lnTo>
                  <a:lnTo>
                    <a:pt x="79" y="13"/>
                  </a:lnTo>
                  <a:lnTo>
                    <a:pt x="52" y="27"/>
                  </a:lnTo>
                  <a:lnTo>
                    <a:pt x="40" y="0"/>
                  </a:lnTo>
                  <a:lnTo>
                    <a:pt x="27" y="13"/>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10" name="Freeform 200">
              <a:extLst>
                <a:ext uri="{FF2B5EF4-FFF2-40B4-BE49-F238E27FC236}">
                  <a16:creationId xmlns:a16="http://schemas.microsoft.com/office/drawing/2014/main" id="{AD15FE8F-251E-8F40-A13A-AC516195FB01}"/>
                </a:ext>
              </a:extLst>
            </p:cNvPr>
            <p:cNvSpPr>
              <a:spLocks/>
            </p:cNvSpPr>
            <p:nvPr/>
          </p:nvSpPr>
          <p:spPr bwMode="gray">
            <a:xfrm>
              <a:off x="2786" y="2308"/>
              <a:ext cx="28" cy="26"/>
            </a:xfrm>
            <a:custGeom>
              <a:avLst/>
              <a:gdLst>
                <a:gd name="T0" fmla="*/ 0 w 54"/>
                <a:gd name="T1" fmla="*/ 0 h 52"/>
                <a:gd name="T2" fmla="*/ 0 w 54"/>
                <a:gd name="T3" fmla="*/ 7 h 52"/>
                <a:gd name="T4" fmla="*/ 7 w 54"/>
                <a:gd name="T5" fmla="*/ 13 h 52"/>
                <a:gd name="T6" fmla="*/ 10 w 54"/>
                <a:gd name="T7" fmla="*/ 13 h 52"/>
                <a:gd name="T8" fmla="*/ 14 w 54"/>
                <a:gd name="T9" fmla="*/ 10 h 52"/>
                <a:gd name="T10" fmla="*/ 14 w 54"/>
                <a:gd name="T11" fmla="*/ 3 h 52"/>
                <a:gd name="T12" fmla="*/ 7 w 54"/>
                <a:gd name="T13" fmla="*/ 3 h 52"/>
                <a:gd name="T14" fmla="*/ 0 w 54"/>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52"/>
                <a:gd name="T26" fmla="*/ 54 w 54"/>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52">
                  <a:moveTo>
                    <a:pt x="0" y="0"/>
                  </a:moveTo>
                  <a:lnTo>
                    <a:pt x="0" y="27"/>
                  </a:lnTo>
                  <a:lnTo>
                    <a:pt x="27" y="52"/>
                  </a:lnTo>
                  <a:lnTo>
                    <a:pt x="40" y="52"/>
                  </a:lnTo>
                  <a:lnTo>
                    <a:pt x="54" y="38"/>
                  </a:lnTo>
                  <a:lnTo>
                    <a:pt x="54" y="13"/>
                  </a:lnTo>
                  <a:lnTo>
                    <a:pt x="27" y="13"/>
                  </a:lnTo>
                  <a:lnTo>
                    <a:pt x="0" y="0"/>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11" name="Freeform 201">
              <a:extLst>
                <a:ext uri="{FF2B5EF4-FFF2-40B4-BE49-F238E27FC236}">
                  <a16:creationId xmlns:a16="http://schemas.microsoft.com/office/drawing/2014/main" id="{7960A0B0-6B91-AF42-A34D-2DE5ACC3F025}"/>
                </a:ext>
              </a:extLst>
            </p:cNvPr>
            <p:cNvSpPr>
              <a:spLocks/>
            </p:cNvSpPr>
            <p:nvPr/>
          </p:nvSpPr>
          <p:spPr bwMode="gray">
            <a:xfrm>
              <a:off x="2595" y="967"/>
              <a:ext cx="500" cy="1331"/>
            </a:xfrm>
            <a:custGeom>
              <a:avLst/>
              <a:gdLst>
                <a:gd name="T0" fmla="*/ 147 w 1002"/>
                <a:gd name="T1" fmla="*/ 6 h 2660"/>
                <a:gd name="T2" fmla="*/ 157 w 1002"/>
                <a:gd name="T3" fmla="*/ 37 h 2660"/>
                <a:gd name="T4" fmla="*/ 130 w 1002"/>
                <a:gd name="T5" fmla="*/ 37 h 2660"/>
                <a:gd name="T6" fmla="*/ 120 w 1002"/>
                <a:gd name="T7" fmla="*/ 47 h 2660"/>
                <a:gd name="T8" fmla="*/ 97 w 1002"/>
                <a:gd name="T9" fmla="*/ 70 h 2660"/>
                <a:gd name="T10" fmla="*/ 94 w 1002"/>
                <a:gd name="T11" fmla="*/ 103 h 2660"/>
                <a:gd name="T12" fmla="*/ 77 w 1002"/>
                <a:gd name="T13" fmla="*/ 148 h 2660"/>
                <a:gd name="T14" fmla="*/ 63 w 1002"/>
                <a:gd name="T15" fmla="*/ 173 h 2660"/>
                <a:gd name="T16" fmla="*/ 63 w 1002"/>
                <a:gd name="T17" fmla="*/ 207 h 2660"/>
                <a:gd name="T18" fmla="*/ 60 w 1002"/>
                <a:gd name="T19" fmla="*/ 250 h 2660"/>
                <a:gd name="T20" fmla="*/ 34 w 1002"/>
                <a:gd name="T21" fmla="*/ 258 h 2660"/>
                <a:gd name="T22" fmla="*/ 23 w 1002"/>
                <a:gd name="T23" fmla="*/ 288 h 2660"/>
                <a:gd name="T24" fmla="*/ 17 w 1002"/>
                <a:gd name="T25" fmla="*/ 315 h 2660"/>
                <a:gd name="T26" fmla="*/ 23 w 1002"/>
                <a:gd name="T27" fmla="*/ 367 h 2660"/>
                <a:gd name="T28" fmla="*/ 37 w 1002"/>
                <a:gd name="T29" fmla="*/ 394 h 2660"/>
                <a:gd name="T30" fmla="*/ 27 w 1002"/>
                <a:gd name="T31" fmla="*/ 404 h 2660"/>
                <a:gd name="T32" fmla="*/ 34 w 1002"/>
                <a:gd name="T33" fmla="*/ 424 h 2660"/>
                <a:gd name="T34" fmla="*/ 34 w 1002"/>
                <a:gd name="T35" fmla="*/ 444 h 2660"/>
                <a:gd name="T36" fmla="*/ 27 w 1002"/>
                <a:gd name="T37" fmla="*/ 454 h 2660"/>
                <a:gd name="T38" fmla="*/ 20 w 1002"/>
                <a:gd name="T39" fmla="*/ 461 h 2660"/>
                <a:gd name="T40" fmla="*/ 14 w 1002"/>
                <a:gd name="T41" fmla="*/ 471 h 2660"/>
                <a:gd name="T42" fmla="*/ 14 w 1002"/>
                <a:gd name="T43" fmla="*/ 498 h 2660"/>
                <a:gd name="T44" fmla="*/ 10 w 1002"/>
                <a:gd name="T45" fmla="*/ 491 h 2660"/>
                <a:gd name="T46" fmla="*/ 0 w 1002"/>
                <a:gd name="T47" fmla="*/ 501 h 2660"/>
                <a:gd name="T48" fmla="*/ 17 w 1002"/>
                <a:gd name="T49" fmla="*/ 558 h 2660"/>
                <a:gd name="T50" fmla="*/ 50 w 1002"/>
                <a:gd name="T51" fmla="*/ 612 h 2660"/>
                <a:gd name="T52" fmla="*/ 40 w 1002"/>
                <a:gd name="T53" fmla="*/ 628 h 2660"/>
                <a:gd name="T54" fmla="*/ 74 w 1002"/>
                <a:gd name="T55" fmla="*/ 665 h 2660"/>
                <a:gd name="T56" fmla="*/ 84 w 1002"/>
                <a:gd name="T57" fmla="*/ 642 h 2660"/>
                <a:gd name="T58" fmla="*/ 120 w 1002"/>
                <a:gd name="T59" fmla="*/ 625 h 2660"/>
                <a:gd name="T60" fmla="*/ 141 w 1002"/>
                <a:gd name="T61" fmla="*/ 595 h 2660"/>
                <a:gd name="T62" fmla="*/ 144 w 1002"/>
                <a:gd name="T63" fmla="*/ 555 h 2660"/>
                <a:gd name="T64" fmla="*/ 143 w 1002"/>
                <a:gd name="T65" fmla="*/ 553 h 2660"/>
                <a:gd name="T66" fmla="*/ 142 w 1002"/>
                <a:gd name="T67" fmla="*/ 549 h 2660"/>
                <a:gd name="T68" fmla="*/ 140 w 1002"/>
                <a:gd name="T69" fmla="*/ 543 h 2660"/>
                <a:gd name="T70" fmla="*/ 140 w 1002"/>
                <a:gd name="T71" fmla="*/ 538 h 2660"/>
                <a:gd name="T72" fmla="*/ 141 w 1002"/>
                <a:gd name="T73" fmla="*/ 534 h 2660"/>
                <a:gd name="T74" fmla="*/ 141 w 1002"/>
                <a:gd name="T75" fmla="*/ 531 h 2660"/>
                <a:gd name="T76" fmla="*/ 143 w 1002"/>
                <a:gd name="T77" fmla="*/ 522 h 2660"/>
                <a:gd name="T78" fmla="*/ 143 w 1002"/>
                <a:gd name="T79" fmla="*/ 520 h 2660"/>
                <a:gd name="T80" fmla="*/ 144 w 1002"/>
                <a:gd name="T81" fmla="*/ 518 h 2660"/>
                <a:gd name="T82" fmla="*/ 154 w 1002"/>
                <a:gd name="T83" fmla="*/ 494 h 2660"/>
                <a:gd name="T84" fmla="*/ 171 w 1002"/>
                <a:gd name="T85" fmla="*/ 467 h 2660"/>
                <a:gd name="T86" fmla="*/ 124 w 1002"/>
                <a:gd name="T87" fmla="*/ 467 h 2660"/>
                <a:gd name="T88" fmla="*/ 164 w 1002"/>
                <a:gd name="T89" fmla="*/ 464 h 2660"/>
                <a:gd name="T90" fmla="*/ 190 w 1002"/>
                <a:gd name="T91" fmla="*/ 444 h 2660"/>
                <a:gd name="T92" fmla="*/ 151 w 1002"/>
                <a:gd name="T93" fmla="*/ 414 h 2660"/>
                <a:gd name="T94" fmla="*/ 141 w 1002"/>
                <a:gd name="T95" fmla="*/ 347 h 2660"/>
                <a:gd name="T96" fmla="*/ 161 w 1002"/>
                <a:gd name="T97" fmla="*/ 291 h 2660"/>
                <a:gd name="T98" fmla="*/ 201 w 1002"/>
                <a:gd name="T99" fmla="*/ 253 h 2660"/>
                <a:gd name="T100" fmla="*/ 204 w 1002"/>
                <a:gd name="T101" fmla="*/ 204 h 2660"/>
                <a:gd name="T102" fmla="*/ 227 w 1002"/>
                <a:gd name="T103" fmla="*/ 151 h 2660"/>
                <a:gd name="T104" fmla="*/ 248 w 1002"/>
                <a:gd name="T105" fmla="*/ 141 h 2660"/>
                <a:gd name="T106" fmla="*/ 237 w 1002"/>
                <a:gd name="T107" fmla="*/ 117 h 2660"/>
                <a:gd name="T108" fmla="*/ 227 w 1002"/>
                <a:gd name="T109" fmla="*/ 83 h 2660"/>
                <a:gd name="T110" fmla="*/ 224 w 1002"/>
                <a:gd name="T111" fmla="*/ 67 h 2660"/>
                <a:gd name="T112" fmla="*/ 217 w 1002"/>
                <a:gd name="T113" fmla="*/ 43 h 2660"/>
                <a:gd name="T114" fmla="*/ 187 w 1002"/>
                <a:gd name="T115" fmla="*/ 27 h 2660"/>
                <a:gd name="T116" fmla="*/ 167 w 1002"/>
                <a:gd name="T117" fmla="*/ 10 h 26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02"/>
                <a:gd name="T178" fmla="*/ 0 h 2660"/>
                <a:gd name="T179" fmla="*/ 1002 w 1002"/>
                <a:gd name="T180" fmla="*/ 2660 h 26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02" h="2660">
                  <a:moveTo>
                    <a:pt x="628" y="14"/>
                  </a:moveTo>
                  <a:lnTo>
                    <a:pt x="601" y="0"/>
                  </a:lnTo>
                  <a:lnTo>
                    <a:pt x="588" y="27"/>
                  </a:lnTo>
                  <a:lnTo>
                    <a:pt x="628" y="81"/>
                  </a:lnTo>
                  <a:lnTo>
                    <a:pt x="614" y="121"/>
                  </a:lnTo>
                  <a:lnTo>
                    <a:pt x="628" y="148"/>
                  </a:lnTo>
                  <a:lnTo>
                    <a:pt x="601" y="161"/>
                  </a:lnTo>
                  <a:lnTo>
                    <a:pt x="547" y="121"/>
                  </a:lnTo>
                  <a:lnTo>
                    <a:pt x="520" y="148"/>
                  </a:lnTo>
                  <a:lnTo>
                    <a:pt x="493" y="121"/>
                  </a:lnTo>
                  <a:lnTo>
                    <a:pt x="467" y="135"/>
                  </a:lnTo>
                  <a:lnTo>
                    <a:pt x="480" y="188"/>
                  </a:lnTo>
                  <a:lnTo>
                    <a:pt x="480" y="242"/>
                  </a:lnTo>
                  <a:lnTo>
                    <a:pt x="426" y="229"/>
                  </a:lnTo>
                  <a:lnTo>
                    <a:pt x="386" y="280"/>
                  </a:lnTo>
                  <a:lnTo>
                    <a:pt x="386" y="348"/>
                  </a:lnTo>
                  <a:lnTo>
                    <a:pt x="348" y="361"/>
                  </a:lnTo>
                  <a:lnTo>
                    <a:pt x="374" y="415"/>
                  </a:lnTo>
                  <a:lnTo>
                    <a:pt x="374" y="455"/>
                  </a:lnTo>
                  <a:lnTo>
                    <a:pt x="307" y="549"/>
                  </a:lnTo>
                  <a:lnTo>
                    <a:pt x="307" y="589"/>
                  </a:lnTo>
                  <a:lnTo>
                    <a:pt x="280" y="628"/>
                  </a:lnTo>
                  <a:lnTo>
                    <a:pt x="240" y="628"/>
                  </a:lnTo>
                  <a:lnTo>
                    <a:pt x="254" y="695"/>
                  </a:lnTo>
                  <a:lnTo>
                    <a:pt x="254" y="776"/>
                  </a:lnTo>
                  <a:lnTo>
                    <a:pt x="240" y="802"/>
                  </a:lnTo>
                  <a:lnTo>
                    <a:pt x="254" y="829"/>
                  </a:lnTo>
                  <a:lnTo>
                    <a:pt x="186" y="923"/>
                  </a:lnTo>
                  <a:lnTo>
                    <a:pt x="240" y="948"/>
                  </a:lnTo>
                  <a:lnTo>
                    <a:pt x="240" y="1002"/>
                  </a:lnTo>
                  <a:lnTo>
                    <a:pt x="227" y="1042"/>
                  </a:lnTo>
                  <a:lnTo>
                    <a:pt x="173" y="1029"/>
                  </a:lnTo>
                  <a:lnTo>
                    <a:pt x="133" y="1029"/>
                  </a:lnTo>
                  <a:lnTo>
                    <a:pt x="106" y="1069"/>
                  </a:lnTo>
                  <a:lnTo>
                    <a:pt x="79" y="1109"/>
                  </a:lnTo>
                  <a:lnTo>
                    <a:pt x="92" y="1150"/>
                  </a:lnTo>
                  <a:lnTo>
                    <a:pt x="65" y="1190"/>
                  </a:lnTo>
                  <a:lnTo>
                    <a:pt x="92" y="1230"/>
                  </a:lnTo>
                  <a:lnTo>
                    <a:pt x="65" y="1257"/>
                  </a:lnTo>
                  <a:lnTo>
                    <a:pt x="79" y="1323"/>
                  </a:lnTo>
                  <a:lnTo>
                    <a:pt x="106" y="1376"/>
                  </a:lnTo>
                  <a:lnTo>
                    <a:pt x="92" y="1470"/>
                  </a:lnTo>
                  <a:lnTo>
                    <a:pt x="119" y="1497"/>
                  </a:lnTo>
                  <a:lnTo>
                    <a:pt x="159" y="1537"/>
                  </a:lnTo>
                  <a:lnTo>
                    <a:pt x="146" y="1578"/>
                  </a:lnTo>
                  <a:lnTo>
                    <a:pt x="133" y="1605"/>
                  </a:lnTo>
                  <a:lnTo>
                    <a:pt x="119" y="1605"/>
                  </a:lnTo>
                  <a:lnTo>
                    <a:pt x="106" y="1618"/>
                  </a:lnTo>
                  <a:lnTo>
                    <a:pt x="119" y="1645"/>
                  </a:lnTo>
                  <a:lnTo>
                    <a:pt x="106" y="1670"/>
                  </a:lnTo>
                  <a:lnTo>
                    <a:pt x="133" y="1697"/>
                  </a:lnTo>
                  <a:lnTo>
                    <a:pt x="133" y="1737"/>
                  </a:lnTo>
                  <a:lnTo>
                    <a:pt x="119" y="1750"/>
                  </a:lnTo>
                  <a:lnTo>
                    <a:pt x="133" y="1777"/>
                  </a:lnTo>
                  <a:lnTo>
                    <a:pt x="119" y="1791"/>
                  </a:lnTo>
                  <a:lnTo>
                    <a:pt x="119" y="1804"/>
                  </a:lnTo>
                  <a:lnTo>
                    <a:pt x="106" y="1818"/>
                  </a:lnTo>
                  <a:lnTo>
                    <a:pt x="65" y="1818"/>
                  </a:lnTo>
                  <a:lnTo>
                    <a:pt x="65" y="1831"/>
                  </a:lnTo>
                  <a:lnTo>
                    <a:pt x="79" y="1845"/>
                  </a:lnTo>
                  <a:lnTo>
                    <a:pt x="79" y="1858"/>
                  </a:lnTo>
                  <a:lnTo>
                    <a:pt x="54" y="1871"/>
                  </a:lnTo>
                  <a:lnTo>
                    <a:pt x="54" y="1885"/>
                  </a:lnTo>
                  <a:lnTo>
                    <a:pt x="65" y="1925"/>
                  </a:lnTo>
                  <a:lnTo>
                    <a:pt x="65" y="1965"/>
                  </a:lnTo>
                  <a:lnTo>
                    <a:pt x="54" y="1992"/>
                  </a:lnTo>
                  <a:lnTo>
                    <a:pt x="54" y="2004"/>
                  </a:lnTo>
                  <a:lnTo>
                    <a:pt x="40" y="2004"/>
                  </a:lnTo>
                  <a:lnTo>
                    <a:pt x="40" y="1965"/>
                  </a:lnTo>
                  <a:lnTo>
                    <a:pt x="14" y="1965"/>
                  </a:lnTo>
                  <a:lnTo>
                    <a:pt x="27" y="1979"/>
                  </a:lnTo>
                  <a:lnTo>
                    <a:pt x="0" y="2004"/>
                  </a:lnTo>
                  <a:lnTo>
                    <a:pt x="14" y="2084"/>
                  </a:lnTo>
                  <a:lnTo>
                    <a:pt x="40" y="2165"/>
                  </a:lnTo>
                  <a:lnTo>
                    <a:pt x="65" y="2232"/>
                  </a:lnTo>
                  <a:lnTo>
                    <a:pt x="106" y="2299"/>
                  </a:lnTo>
                  <a:lnTo>
                    <a:pt x="133" y="2365"/>
                  </a:lnTo>
                  <a:lnTo>
                    <a:pt x="200" y="2445"/>
                  </a:lnTo>
                  <a:lnTo>
                    <a:pt x="173" y="2472"/>
                  </a:lnTo>
                  <a:lnTo>
                    <a:pt x="173" y="2499"/>
                  </a:lnTo>
                  <a:lnTo>
                    <a:pt x="159" y="2512"/>
                  </a:lnTo>
                  <a:lnTo>
                    <a:pt x="213" y="2606"/>
                  </a:lnTo>
                  <a:lnTo>
                    <a:pt x="200" y="2660"/>
                  </a:lnTo>
                  <a:lnTo>
                    <a:pt x="294" y="2660"/>
                  </a:lnTo>
                  <a:lnTo>
                    <a:pt x="348" y="2633"/>
                  </a:lnTo>
                  <a:lnTo>
                    <a:pt x="348" y="2593"/>
                  </a:lnTo>
                  <a:lnTo>
                    <a:pt x="334" y="2566"/>
                  </a:lnTo>
                  <a:lnTo>
                    <a:pt x="361" y="2526"/>
                  </a:lnTo>
                  <a:lnTo>
                    <a:pt x="426" y="2499"/>
                  </a:lnTo>
                  <a:lnTo>
                    <a:pt x="480" y="2499"/>
                  </a:lnTo>
                  <a:lnTo>
                    <a:pt x="507" y="2512"/>
                  </a:lnTo>
                  <a:lnTo>
                    <a:pt x="534" y="2432"/>
                  </a:lnTo>
                  <a:lnTo>
                    <a:pt x="561" y="2378"/>
                  </a:lnTo>
                  <a:lnTo>
                    <a:pt x="574" y="2299"/>
                  </a:lnTo>
                  <a:lnTo>
                    <a:pt x="574" y="2219"/>
                  </a:lnTo>
                  <a:lnTo>
                    <a:pt x="572" y="2217"/>
                  </a:lnTo>
                  <a:lnTo>
                    <a:pt x="572" y="2213"/>
                  </a:lnTo>
                  <a:lnTo>
                    <a:pt x="570" y="2209"/>
                  </a:lnTo>
                  <a:lnTo>
                    <a:pt x="568" y="2205"/>
                  </a:lnTo>
                  <a:lnTo>
                    <a:pt x="566" y="2200"/>
                  </a:lnTo>
                  <a:lnTo>
                    <a:pt x="565" y="2194"/>
                  </a:lnTo>
                  <a:lnTo>
                    <a:pt x="563" y="2188"/>
                  </a:lnTo>
                  <a:lnTo>
                    <a:pt x="559" y="2175"/>
                  </a:lnTo>
                  <a:lnTo>
                    <a:pt x="557" y="2169"/>
                  </a:lnTo>
                  <a:lnTo>
                    <a:pt x="557" y="2161"/>
                  </a:lnTo>
                  <a:lnTo>
                    <a:pt x="557" y="2155"/>
                  </a:lnTo>
                  <a:lnTo>
                    <a:pt x="557" y="2150"/>
                  </a:lnTo>
                  <a:lnTo>
                    <a:pt x="559" y="2144"/>
                  </a:lnTo>
                  <a:lnTo>
                    <a:pt x="561" y="2138"/>
                  </a:lnTo>
                  <a:lnTo>
                    <a:pt x="561" y="2134"/>
                  </a:lnTo>
                  <a:lnTo>
                    <a:pt x="561" y="2132"/>
                  </a:lnTo>
                  <a:lnTo>
                    <a:pt x="563" y="2127"/>
                  </a:lnTo>
                  <a:lnTo>
                    <a:pt x="563" y="2123"/>
                  </a:lnTo>
                  <a:lnTo>
                    <a:pt x="565" y="2111"/>
                  </a:lnTo>
                  <a:lnTo>
                    <a:pt x="566" y="2100"/>
                  </a:lnTo>
                  <a:lnTo>
                    <a:pt x="570" y="2088"/>
                  </a:lnTo>
                  <a:lnTo>
                    <a:pt x="570" y="2084"/>
                  </a:lnTo>
                  <a:lnTo>
                    <a:pt x="572" y="2081"/>
                  </a:lnTo>
                  <a:lnTo>
                    <a:pt x="572" y="2077"/>
                  </a:lnTo>
                  <a:lnTo>
                    <a:pt x="574" y="2073"/>
                  </a:lnTo>
                  <a:lnTo>
                    <a:pt x="574" y="2071"/>
                  </a:lnTo>
                  <a:lnTo>
                    <a:pt x="520" y="2044"/>
                  </a:lnTo>
                  <a:lnTo>
                    <a:pt x="574" y="2017"/>
                  </a:lnTo>
                  <a:lnTo>
                    <a:pt x="614" y="1979"/>
                  </a:lnTo>
                  <a:lnTo>
                    <a:pt x="655" y="1952"/>
                  </a:lnTo>
                  <a:lnTo>
                    <a:pt x="707" y="1898"/>
                  </a:lnTo>
                  <a:lnTo>
                    <a:pt x="682" y="1871"/>
                  </a:lnTo>
                  <a:lnTo>
                    <a:pt x="614" y="1898"/>
                  </a:lnTo>
                  <a:lnTo>
                    <a:pt x="534" y="1885"/>
                  </a:lnTo>
                  <a:lnTo>
                    <a:pt x="493" y="1871"/>
                  </a:lnTo>
                  <a:lnTo>
                    <a:pt x="547" y="1845"/>
                  </a:lnTo>
                  <a:lnTo>
                    <a:pt x="588" y="1871"/>
                  </a:lnTo>
                  <a:lnTo>
                    <a:pt x="655" y="1858"/>
                  </a:lnTo>
                  <a:lnTo>
                    <a:pt x="707" y="1858"/>
                  </a:lnTo>
                  <a:lnTo>
                    <a:pt x="747" y="1818"/>
                  </a:lnTo>
                  <a:lnTo>
                    <a:pt x="760" y="1777"/>
                  </a:lnTo>
                  <a:lnTo>
                    <a:pt x="707" y="1724"/>
                  </a:lnTo>
                  <a:lnTo>
                    <a:pt x="655" y="1670"/>
                  </a:lnTo>
                  <a:lnTo>
                    <a:pt x="601" y="1656"/>
                  </a:lnTo>
                  <a:lnTo>
                    <a:pt x="574" y="1645"/>
                  </a:lnTo>
                  <a:lnTo>
                    <a:pt x="547" y="1470"/>
                  </a:lnTo>
                  <a:lnTo>
                    <a:pt x="561" y="1390"/>
                  </a:lnTo>
                  <a:lnTo>
                    <a:pt x="547" y="1298"/>
                  </a:lnTo>
                  <a:lnTo>
                    <a:pt x="601" y="1257"/>
                  </a:lnTo>
                  <a:lnTo>
                    <a:pt x="641" y="1163"/>
                  </a:lnTo>
                  <a:lnTo>
                    <a:pt x="695" y="1096"/>
                  </a:lnTo>
                  <a:lnTo>
                    <a:pt x="760" y="1042"/>
                  </a:lnTo>
                  <a:lnTo>
                    <a:pt x="801" y="1015"/>
                  </a:lnTo>
                  <a:lnTo>
                    <a:pt x="814" y="948"/>
                  </a:lnTo>
                  <a:lnTo>
                    <a:pt x="841" y="896"/>
                  </a:lnTo>
                  <a:lnTo>
                    <a:pt x="814" y="816"/>
                  </a:lnTo>
                  <a:lnTo>
                    <a:pt x="828" y="708"/>
                  </a:lnTo>
                  <a:lnTo>
                    <a:pt x="868" y="641"/>
                  </a:lnTo>
                  <a:lnTo>
                    <a:pt x="908" y="601"/>
                  </a:lnTo>
                  <a:lnTo>
                    <a:pt x="975" y="589"/>
                  </a:lnTo>
                  <a:lnTo>
                    <a:pt x="1002" y="589"/>
                  </a:lnTo>
                  <a:lnTo>
                    <a:pt x="989" y="563"/>
                  </a:lnTo>
                  <a:lnTo>
                    <a:pt x="962" y="522"/>
                  </a:lnTo>
                  <a:lnTo>
                    <a:pt x="935" y="482"/>
                  </a:lnTo>
                  <a:lnTo>
                    <a:pt x="948" y="469"/>
                  </a:lnTo>
                  <a:lnTo>
                    <a:pt x="948" y="415"/>
                  </a:lnTo>
                  <a:lnTo>
                    <a:pt x="935" y="388"/>
                  </a:lnTo>
                  <a:lnTo>
                    <a:pt x="908" y="334"/>
                  </a:lnTo>
                  <a:lnTo>
                    <a:pt x="922" y="307"/>
                  </a:lnTo>
                  <a:lnTo>
                    <a:pt x="922" y="294"/>
                  </a:lnTo>
                  <a:lnTo>
                    <a:pt x="895" y="267"/>
                  </a:lnTo>
                  <a:lnTo>
                    <a:pt x="895" y="229"/>
                  </a:lnTo>
                  <a:lnTo>
                    <a:pt x="895" y="202"/>
                  </a:lnTo>
                  <a:lnTo>
                    <a:pt x="868" y="175"/>
                  </a:lnTo>
                  <a:lnTo>
                    <a:pt x="841" y="135"/>
                  </a:lnTo>
                  <a:lnTo>
                    <a:pt x="801" y="108"/>
                  </a:lnTo>
                  <a:lnTo>
                    <a:pt x="747" y="108"/>
                  </a:lnTo>
                  <a:lnTo>
                    <a:pt x="707" y="81"/>
                  </a:lnTo>
                  <a:lnTo>
                    <a:pt x="682" y="54"/>
                  </a:lnTo>
                  <a:lnTo>
                    <a:pt x="668" y="41"/>
                  </a:lnTo>
                  <a:lnTo>
                    <a:pt x="628" y="14"/>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12" name="Freeform 202">
              <a:extLst>
                <a:ext uri="{FF2B5EF4-FFF2-40B4-BE49-F238E27FC236}">
                  <a16:creationId xmlns:a16="http://schemas.microsoft.com/office/drawing/2014/main" id="{B0405736-8F80-E449-8F66-CEC4AA550E30}"/>
                </a:ext>
              </a:extLst>
            </p:cNvPr>
            <p:cNvSpPr>
              <a:spLocks/>
            </p:cNvSpPr>
            <p:nvPr/>
          </p:nvSpPr>
          <p:spPr bwMode="gray">
            <a:xfrm>
              <a:off x="2866" y="2102"/>
              <a:ext cx="34" cy="105"/>
            </a:xfrm>
            <a:custGeom>
              <a:avLst/>
              <a:gdLst>
                <a:gd name="T0" fmla="*/ 17 w 66"/>
                <a:gd name="T1" fmla="*/ 0 h 213"/>
                <a:gd name="T2" fmla="*/ 13 w 66"/>
                <a:gd name="T3" fmla="*/ 3 h 213"/>
                <a:gd name="T4" fmla="*/ 13 w 66"/>
                <a:gd name="T5" fmla="*/ 16 h 213"/>
                <a:gd name="T6" fmla="*/ 10 w 66"/>
                <a:gd name="T7" fmla="*/ 19 h 213"/>
                <a:gd name="T8" fmla="*/ 6 w 66"/>
                <a:gd name="T9" fmla="*/ 26 h 213"/>
                <a:gd name="T10" fmla="*/ 3 w 66"/>
                <a:gd name="T11" fmla="*/ 33 h 213"/>
                <a:gd name="T12" fmla="*/ 0 w 66"/>
                <a:gd name="T13" fmla="*/ 40 h 213"/>
                <a:gd name="T14" fmla="*/ 3 w 66"/>
                <a:gd name="T15" fmla="*/ 43 h 213"/>
                <a:gd name="T16" fmla="*/ 3 w 66"/>
                <a:gd name="T17" fmla="*/ 53 h 213"/>
                <a:gd name="T18" fmla="*/ 6 w 66"/>
                <a:gd name="T19" fmla="*/ 43 h 213"/>
                <a:gd name="T20" fmla="*/ 6 w 66"/>
                <a:gd name="T21" fmla="*/ 43 h 213"/>
                <a:gd name="T22" fmla="*/ 7 w 66"/>
                <a:gd name="T23" fmla="*/ 42 h 213"/>
                <a:gd name="T24" fmla="*/ 7 w 66"/>
                <a:gd name="T25" fmla="*/ 41 h 213"/>
                <a:gd name="T26" fmla="*/ 8 w 66"/>
                <a:gd name="T27" fmla="*/ 41 h 213"/>
                <a:gd name="T28" fmla="*/ 8 w 66"/>
                <a:gd name="T29" fmla="*/ 40 h 213"/>
                <a:gd name="T30" fmla="*/ 9 w 66"/>
                <a:gd name="T31" fmla="*/ 39 h 213"/>
                <a:gd name="T32" fmla="*/ 9 w 66"/>
                <a:gd name="T33" fmla="*/ 38 h 213"/>
                <a:gd name="T34" fmla="*/ 10 w 66"/>
                <a:gd name="T35" fmla="*/ 36 h 213"/>
                <a:gd name="T36" fmla="*/ 10 w 66"/>
                <a:gd name="T37" fmla="*/ 36 h 213"/>
                <a:gd name="T38" fmla="*/ 10 w 66"/>
                <a:gd name="T39" fmla="*/ 36 h 213"/>
                <a:gd name="T40" fmla="*/ 10 w 66"/>
                <a:gd name="T41" fmla="*/ 35 h 213"/>
                <a:gd name="T42" fmla="*/ 10 w 66"/>
                <a:gd name="T43" fmla="*/ 34 h 213"/>
                <a:gd name="T44" fmla="*/ 10 w 66"/>
                <a:gd name="T45" fmla="*/ 33 h 213"/>
                <a:gd name="T46" fmla="*/ 10 w 66"/>
                <a:gd name="T47" fmla="*/ 32 h 213"/>
                <a:gd name="T48" fmla="*/ 10 w 66"/>
                <a:gd name="T49" fmla="*/ 30 h 213"/>
                <a:gd name="T50" fmla="*/ 10 w 66"/>
                <a:gd name="T51" fmla="*/ 30 h 213"/>
                <a:gd name="T52" fmla="*/ 10 w 66"/>
                <a:gd name="T53" fmla="*/ 29 h 213"/>
                <a:gd name="T54" fmla="*/ 10 w 66"/>
                <a:gd name="T55" fmla="*/ 29 h 213"/>
                <a:gd name="T56" fmla="*/ 13 w 66"/>
                <a:gd name="T57" fmla="*/ 23 h 213"/>
                <a:gd name="T58" fmla="*/ 13 w 66"/>
                <a:gd name="T59" fmla="*/ 16 h 213"/>
                <a:gd name="T60" fmla="*/ 17 w 66"/>
                <a:gd name="T61" fmla="*/ 6 h 213"/>
                <a:gd name="T62" fmla="*/ 17 w 66"/>
                <a:gd name="T63" fmla="*/ 0 h 2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
                <a:gd name="T97" fmla="*/ 0 h 213"/>
                <a:gd name="T98" fmla="*/ 66 w 66"/>
                <a:gd name="T99" fmla="*/ 213 h 2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 h="213">
                  <a:moveTo>
                    <a:pt x="66" y="0"/>
                  </a:moveTo>
                  <a:lnTo>
                    <a:pt x="54" y="14"/>
                  </a:lnTo>
                  <a:lnTo>
                    <a:pt x="54" y="66"/>
                  </a:lnTo>
                  <a:lnTo>
                    <a:pt x="41" y="79"/>
                  </a:lnTo>
                  <a:lnTo>
                    <a:pt x="27" y="106"/>
                  </a:lnTo>
                  <a:lnTo>
                    <a:pt x="14" y="133"/>
                  </a:lnTo>
                  <a:lnTo>
                    <a:pt x="0" y="160"/>
                  </a:lnTo>
                  <a:lnTo>
                    <a:pt x="14" y="173"/>
                  </a:lnTo>
                  <a:lnTo>
                    <a:pt x="14" y="213"/>
                  </a:lnTo>
                  <a:lnTo>
                    <a:pt x="27" y="173"/>
                  </a:lnTo>
                  <a:lnTo>
                    <a:pt x="29" y="171"/>
                  </a:lnTo>
                  <a:lnTo>
                    <a:pt x="31" y="167"/>
                  </a:lnTo>
                  <a:lnTo>
                    <a:pt x="33" y="166"/>
                  </a:lnTo>
                  <a:lnTo>
                    <a:pt x="35" y="162"/>
                  </a:lnTo>
                  <a:lnTo>
                    <a:pt x="39" y="156"/>
                  </a:lnTo>
                  <a:lnTo>
                    <a:pt x="39" y="152"/>
                  </a:lnTo>
                  <a:lnTo>
                    <a:pt x="41" y="146"/>
                  </a:lnTo>
                  <a:lnTo>
                    <a:pt x="41" y="142"/>
                  </a:lnTo>
                  <a:lnTo>
                    <a:pt x="41" y="139"/>
                  </a:lnTo>
                  <a:lnTo>
                    <a:pt x="41" y="133"/>
                  </a:lnTo>
                  <a:lnTo>
                    <a:pt x="41" y="129"/>
                  </a:lnTo>
                  <a:lnTo>
                    <a:pt x="41" y="123"/>
                  </a:lnTo>
                  <a:lnTo>
                    <a:pt x="41" y="121"/>
                  </a:lnTo>
                  <a:lnTo>
                    <a:pt x="41" y="119"/>
                  </a:lnTo>
                  <a:lnTo>
                    <a:pt x="54" y="93"/>
                  </a:lnTo>
                  <a:lnTo>
                    <a:pt x="54" y="66"/>
                  </a:lnTo>
                  <a:lnTo>
                    <a:pt x="66" y="25"/>
                  </a:lnTo>
                  <a:lnTo>
                    <a:pt x="66" y="0"/>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13" name="Freeform 203">
              <a:extLst>
                <a:ext uri="{FF2B5EF4-FFF2-40B4-BE49-F238E27FC236}">
                  <a16:creationId xmlns:a16="http://schemas.microsoft.com/office/drawing/2014/main" id="{E8DAED44-AFAC-5940-B961-3579EA0AE2D0}"/>
                </a:ext>
              </a:extLst>
            </p:cNvPr>
            <p:cNvSpPr>
              <a:spLocks/>
            </p:cNvSpPr>
            <p:nvPr/>
          </p:nvSpPr>
          <p:spPr bwMode="gray">
            <a:xfrm>
              <a:off x="2947" y="2029"/>
              <a:ext cx="54" cy="107"/>
            </a:xfrm>
            <a:custGeom>
              <a:avLst/>
              <a:gdLst>
                <a:gd name="T0" fmla="*/ 4 w 107"/>
                <a:gd name="T1" fmla="*/ 23 h 215"/>
                <a:gd name="T2" fmla="*/ 0 w 107"/>
                <a:gd name="T3" fmla="*/ 26 h 215"/>
                <a:gd name="T4" fmla="*/ 0 w 107"/>
                <a:gd name="T5" fmla="*/ 30 h 215"/>
                <a:gd name="T6" fmla="*/ 4 w 107"/>
                <a:gd name="T7" fmla="*/ 30 h 215"/>
                <a:gd name="T8" fmla="*/ 4 w 107"/>
                <a:gd name="T9" fmla="*/ 40 h 215"/>
                <a:gd name="T10" fmla="*/ 7 w 107"/>
                <a:gd name="T11" fmla="*/ 53 h 215"/>
                <a:gd name="T12" fmla="*/ 10 w 107"/>
                <a:gd name="T13" fmla="*/ 50 h 215"/>
                <a:gd name="T14" fmla="*/ 10 w 107"/>
                <a:gd name="T15" fmla="*/ 43 h 215"/>
                <a:gd name="T16" fmla="*/ 14 w 107"/>
                <a:gd name="T17" fmla="*/ 40 h 215"/>
                <a:gd name="T18" fmla="*/ 17 w 107"/>
                <a:gd name="T19" fmla="*/ 36 h 215"/>
                <a:gd name="T20" fmla="*/ 17 w 107"/>
                <a:gd name="T21" fmla="*/ 33 h 215"/>
                <a:gd name="T22" fmla="*/ 20 w 107"/>
                <a:gd name="T23" fmla="*/ 30 h 215"/>
                <a:gd name="T24" fmla="*/ 24 w 107"/>
                <a:gd name="T25" fmla="*/ 30 h 215"/>
                <a:gd name="T26" fmla="*/ 24 w 107"/>
                <a:gd name="T27" fmla="*/ 26 h 215"/>
                <a:gd name="T28" fmla="*/ 17 w 107"/>
                <a:gd name="T29" fmla="*/ 23 h 215"/>
                <a:gd name="T30" fmla="*/ 20 w 107"/>
                <a:gd name="T31" fmla="*/ 13 h 215"/>
                <a:gd name="T32" fmla="*/ 24 w 107"/>
                <a:gd name="T33" fmla="*/ 10 h 215"/>
                <a:gd name="T34" fmla="*/ 27 w 107"/>
                <a:gd name="T35" fmla="*/ 3 h 215"/>
                <a:gd name="T36" fmla="*/ 27 w 107"/>
                <a:gd name="T37" fmla="*/ 0 h 215"/>
                <a:gd name="T38" fmla="*/ 24 w 107"/>
                <a:gd name="T39" fmla="*/ 0 h 215"/>
                <a:gd name="T40" fmla="*/ 24 w 107"/>
                <a:gd name="T41" fmla="*/ 3 h 215"/>
                <a:gd name="T42" fmla="*/ 17 w 107"/>
                <a:gd name="T43" fmla="*/ 6 h 215"/>
                <a:gd name="T44" fmla="*/ 17 w 107"/>
                <a:gd name="T45" fmla="*/ 10 h 215"/>
                <a:gd name="T46" fmla="*/ 14 w 107"/>
                <a:gd name="T47" fmla="*/ 6 h 215"/>
                <a:gd name="T48" fmla="*/ 10 w 107"/>
                <a:gd name="T49" fmla="*/ 10 h 215"/>
                <a:gd name="T50" fmla="*/ 7 w 107"/>
                <a:gd name="T51" fmla="*/ 16 h 215"/>
                <a:gd name="T52" fmla="*/ 7 w 107"/>
                <a:gd name="T53" fmla="*/ 16 h 215"/>
                <a:gd name="T54" fmla="*/ 7 w 107"/>
                <a:gd name="T55" fmla="*/ 17 h 215"/>
                <a:gd name="T56" fmla="*/ 7 w 107"/>
                <a:gd name="T57" fmla="*/ 17 h 215"/>
                <a:gd name="T58" fmla="*/ 6 w 107"/>
                <a:gd name="T59" fmla="*/ 19 h 215"/>
                <a:gd name="T60" fmla="*/ 6 w 107"/>
                <a:gd name="T61" fmla="*/ 20 h 215"/>
                <a:gd name="T62" fmla="*/ 5 w 107"/>
                <a:gd name="T63" fmla="*/ 21 h 215"/>
                <a:gd name="T64" fmla="*/ 4 w 107"/>
                <a:gd name="T65" fmla="*/ 22 h 215"/>
                <a:gd name="T66" fmla="*/ 4 w 107"/>
                <a:gd name="T67" fmla="*/ 23 h 215"/>
                <a:gd name="T68" fmla="*/ 4 w 107"/>
                <a:gd name="T69" fmla="*/ 23 h 215"/>
                <a:gd name="T70" fmla="*/ 4 w 107"/>
                <a:gd name="T71" fmla="*/ 23 h 2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215"/>
                <a:gd name="T110" fmla="*/ 107 w 107"/>
                <a:gd name="T111" fmla="*/ 215 h 2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215">
                  <a:moveTo>
                    <a:pt x="13" y="94"/>
                  </a:moveTo>
                  <a:lnTo>
                    <a:pt x="0" y="107"/>
                  </a:lnTo>
                  <a:lnTo>
                    <a:pt x="0" y="121"/>
                  </a:lnTo>
                  <a:lnTo>
                    <a:pt x="13" y="121"/>
                  </a:lnTo>
                  <a:lnTo>
                    <a:pt x="13" y="161"/>
                  </a:lnTo>
                  <a:lnTo>
                    <a:pt x="26" y="215"/>
                  </a:lnTo>
                  <a:lnTo>
                    <a:pt x="40" y="201"/>
                  </a:lnTo>
                  <a:lnTo>
                    <a:pt x="40" y="174"/>
                  </a:lnTo>
                  <a:lnTo>
                    <a:pt x="53" y="161"/>
                  </a:lnTo>
                  <a:lnTo>
                    <a:pt x="67" y="147"/>
                  </a:lnTo>
                  <a:lnTo>
                    <a:pt x="67" y="134"/>
                  </a:lnTo>
                  <a:lnTo>
                    <a:pt x="80" y="121"/>
                  </a:lnTo>
                  <a:lnTo>
                    <a:pt x="94" y="121"/>
                  </a:lnTo>
                  <a:lnTo>
                    <a:pt x="94" y="107"/>
                  </a:lnTo>
                  <a:lnTo>
                    <a:pt x="67" y="94"/>
                  </a:lnTo>
                  <a:lnTo>
                    <a:pt x="80" y="53"/>
                  </a:lnTo>
                  <a:lnTo>
                    <a:pt x="94" y="40"/>
                  </a:lnTo>
                  <a:lnTo>
                    <a:pt x="107" y="13"/>
                  </a:lnTo>
                  <a:lnTo>
                    <a:pt x="107" y="0"/>
                  </a:lnTo>
                  <a:lnTo>
                    <a:pt x="94" y="0"/>
                  </a:lnTo>
                  <a:lnTo>
                    <a:pt x="94" y="13"/>
                  </a:lnTo>
                  <a:lnTo>
                    <a:pt x="67" y="27"/>
                  </a:lnTo>
                  <a:lnTo>
                    <a:pt x="67" y="40"/>
                  </a:lnTo>
                  <a:lnTo>
                    <a:pt x="53" y="27"/>
                  </a:lnTo>
                  <a:lnTo>
                    <a:pt x="40" y="40"/>
                  </a:lnTo>
                  <a:lnTo>
                    <a:pt x="26" y="67"/>
                  </a:lnTo>
                  <a:lnTo>
                    <a:pt x="26" y="69"/>
                  </a:lnTo>
                  <a:lnTo>
                    <a:pt x="25" y="71"/>
                  </a:lnTo>
                  <a:lnTo>
                    <a:pt x="23" y="76"/>
                  </a:lnTo>
                  <a:lnTo>
                    <a:pt x="21" y="80"/>
                  </a:lnTo>
                  <a:lnTo>
                    <a:pt x="17" y="86"/>
                  </a:lnTo>
                  <a:lnTo>
                    <a:pt x="15" y="90"/>
                  </a:lnTo>
                  <a:lnTo>
                    <a:pt x="15" y="94"/>
                  </a:lnTo>
                  <a:lnTo>
                    <a:pt x="13" y="94"/>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14" name="Freeform 204">
              <a:extLst>
                <a:ext uri="{FF2B5EF4-FFF2-40B4-BE49-F238E27FC236}">
                  <a16:creationId xmlns:a16="http://schemas.microsoft.com/office/drawing/2014/main" id="{34C6291C-1C4E-8E4B-93FC-A6F9418DF565}"/>
                </a:ext>
              </a:extLst>
            </p:cNvPr>
            <p:cNvSpPr>
              <a:spLocks/>
            </p:cNvSpPr>
            <p:nvPr/>
          </p:nvSpPr>
          <p:spPr bwMode="gray">
            <a:xfrm>
              <a:off x="3188" y="1808"/>
              <a:ext cx="228" cy="200"/>
            </a:xfrm>
            <a:custGeom>
              <a:avLst/>
              <a:gdLst>
                <a:gd name="T0" fmla="*/ 33 w 455"/>
                <a:gd name="T1" fmla="*/ 94 h 401"/>
                <a:gd name="T2" fmla="*/ 33 w 455"/>
                <a:gd name="T3" fmla="*/ 77 h 401"/>
                <a:gd name="T4" fmla="*/ 30 w 455"/>
                <a:gd name="T5" fmla="*/ 70 h 401"/>
                <a:gd name="T6" fmla="*/ 27 w 455"/>
                <a:gd name="T7" fmla="*/ 77 h 401"/>
                <a:gd name="T8" fmla="*/ 17 w 455"/>
                <a:gd name="T9" fmla="*/ 77 h 401"/>
                <a:gd name="T10" fmla="*/ 6 w 455"/>
                <a:gd name="T11" fmla="*/ 64 h 401"/>
                <a:gd name="T12" fmla="*/ 6 w 455"/>
                <a:gd name="T13" fmla="*/ 57 h 401"/>
                <a:gd name="T14" fmla="*/ 0 w 455"/>
                <a:gd name="T15" fmla="*/ 41 h 401"/>
                <a:gd name="T16" fmla="*/ 10 w 455"/>
                <a:gd name="T17" fmla="*/ 31 h 401"/>
                <a:gd name="T18" fmla="*/ 23 w 455"/>
                <a:gd name="T19" fmla="*/ 17 h 401"/>
                <a:gd name="T20" fmla="*/ 33 w 455"/>
                <a:gd name="T21" fmla="*/ 14 h 401"/>
                <a:gd name="T22" fmla="*/ 47 w 455"/>
                <a:gd name="T23" fmla="*/ 11 h 401"/>
                <a:gd name="T24" fmla="*/ 53 w 455"/>
                <a:gd name="T25" fmla="*/ 7 h 401"/>
                <a:gd name="T26" fmla="*/ 73 w 455"/>
                <a:gd name="T27" fmla="*/ 7 h 401"/>
                <a:gd name="T28" fmla="*/ 87 w 455"/>
                <a:gd name="T29" fmla="*/ 7 h 401"/>
                <a:gd name="T30" fmla="*/ 97 w 455"/>
                <a:gd name="T31" fmla="*/ 4 h 401"/>
                <a:gd name="T32" fmla="*/ 103 w 455"/>
                <a:gd name="T33" fmla="*/ 4 h 401"/>
                <a:gd name="T34" fmla="*/ 103 w 455"/>
                <a:gd name="T35" fmla="*/ 0 h 401"/>
                <a:gd name="T36" fmla="*/ 107 w 455"/>
                <a:gd name="T37" fmla="*/ 4 h 401"/>
                <a:gd name="T38" fmla="*/ 103 w 455"/>
                <a:gd name="T39" fmla="*/ 14 h 401"/>
                <a:gd name="T40" fmla="*/ 100 w 455"/>
                <a:gd name="T41" fmla="*/ 17 h 401"/>
                <a:gd name="T42" fmla="*/ 100 w 455"/>
                <a:gd name="T43" fmla="*/ 31 h 401"/>
                <a:gd name="T44" fmla="*/ 93 w 455"/>
                <a:gd name="T45" fmla="*/ 34 h 401"/>
                <a:gd name="T46" fmla="*/ 103 w 455"/>
                <a:gd name="T47" fmla="*/ 50 h 401"/>
                <a:gd name="T48" fmla="*/ 103 w 455"/>
                <a:gd name="T49" fmla="*/ 64 h 401"/>
                <a:gd name="T50" fmla="*/ 113 w 455"/>
                <a:gd name="T51" fmla="*/ 74 h 401"/>
                <a:gd name="T52" fmla="*/ 113 w 455"/>
                <a:gd name="T53" fmla="*/ 77 h 401"/>
                <a:gd name="T54" fmla="*/ 110 w 455"/>
                <a:gd name="T55" fmla="*/ 77 h 401"/>
                <a:gd name="T56" fmla="*/ 110 w 455"/>
                <a:gd name="T57" fmla="*/ 87 h 401"/>
                <a:gd name="T58" fmla="*/ 107 w 455"/>
                <a:gd name="T59" fmla="*/ 94 h 401"/>
                <a:gd name="T60" fmla="*/ 103 w 455"/>
                <a:gd name="T61" fmla="*/ 94 h 401"/>
                <a:gd name="T62" fmla="*/ 97 w 455"/>
                <a:gd name="T63" fmla="*/ 94 h 401"/>
                <a:gd name="T64" fmla="*/ 90 w 455"/>
                <a:gd name="T65" fmla="*/ 101 h 401"/>
                <a:gd name="T66" fmla="*/ 77 w 455"/>
                <a:gd name="T67" fmla="*/ 94 h 401"/>
                <a:gd name="T68" fmla="*/ 64 w 455"/>
                <a:gd name="T69" fmla="*/ 84 h 401"/>
                <a:gd name="T70" fmla="*/ 50 w 455"/>
                <a:gd name="T71" fmla="*/ 84 h 401"/>
                <a:gd name="T72" fmla="*/ 33 w 455"/>
                <a:gd name="T73" fmla="*/ 94 h 4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401"/>
                <a:gd name="T113" fmla="*/ 455 w 455"/>
                <a:gd name="T114" fmla="*/ 401 h 4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401">
                  <a:moveTo>
                    <a:pt x="135" y="375"/>
                  </a:moveTo>
                  <a:lnTo>
                    <a:pt x="135" y="307"/>
                  </a:lnTo>
                  <a:lnTo>
                    <a:pt x="121" y="280"/>
                  </a:lnTo>
                  <a:lnTo>
                    <a:pt x="108" y="307"/>
                  </a:lnTo>
                  <a:lnTo>
                    <a:pt x="68" y="307"/>
                  </a:lnTo>
                  <a:lnTo>
                    <a:pt x="27" y="254"/>
                  </a:lnTo>
                  <a:lnTo>
                    <a:pt x="27" y="227"/>
                  </a:lnTo>
                  <a:lnTo>
                    <a:pt x="0" y="162"/>
                  </a:lnTo>
                  <a:lnTo>
                    <a:pt x="41" y="121"/>
                  </a:lnTo>
                  <a:lnTo>
                    <a:pt x="94" y="67"/>
                  </a:lnTo>
                  <a:lnTo>
                    <a:pt x="135" y="54"/>
                  </a:lnTo>
                  <a:lnTo>
                    <a:pt x="189" y="41"/>
                  </a:lnTo>
                  <a:lnTo>
                    <a:pt x="215" y="27"/>
                  </a:lnTo>
                  <a:lnTo>
                    <a:pt x="294" y="27"/>
                  </a:lnTo>
                  <a:lnTo>
                    <a:pt x="348" y="27"/>
                  </a:lnTo>
                  <a:lnTo>
                    <a:pt x="388" y="14"/>
                  </a:lnTo>
                  <a:lnTo>
                    <a:pt x="415" y="14"/>
                  </a:lnTo>
                  <a:lnTo>
                    <a:pt x="415" y="0"/>
                  </a:lnTo>
                  <a:lnTo>
                    <a:pt x="429" y="14"/>
                  </a:lnTo>
                  <a:lnTo>
                    <a:pt x="415" y="54"/>
                  </a:lnTo>
                  <a:lnTo>
                    <a:pt x="402" y="67"/>
                  </a:lnTo>
                  <a:lnTo>
                    <a:pt x="402" y="121"/>
                  </a:lnTo>
                  <a:lnTo>
                    <a:pt x="375" y="135"/>
                  </a:lnTo>
                  <a:lnTo>
                    <a:pt x="415" y="200"/>
                  </a:lnTo>
                  <a:lnTo>
                    <a:pt x="415" y="254"/>
                  </a:lnTo>
                  <a:lnTo>
                    <a:pt x="455" y="294"/>
                  </a:lnTo>
                  <a:lnTo>
                    <a:pt x="455" y="307"/>
                  </a:lnTo>
                  <a:lnTo>
                    <a:pt x="442" y="307"/>
                  </a:lnTo>
                  <a:lnTo>
                    <a:pt x="442" y="348"/>
                  </a:lnTo>
                  <a:lnTo>
                    <a:pt x="429" y="375"/>
                  </a:lnTo>
                  <a:lnTo>
                    <a:pt x="415" y="375"/>
                  </a:lnTo>
                  <a:lnTo>
                    <a:pt x="388" y="375"/>
                  </a:lnTo>
                  <a:lnTo>
                    <a:pt x="361" y="401"/>
                  </a:lnTo>
                  <a:lnTo>
                    <a:pt x="308" y="375"/>
                  </a:lnTo>
                  <a:lnTo>
                    <a:pt x="256" y="334"/>
                  </a:lnTo>
                  <a:lnTo>
                    <a:pt x="202" y="334"/>
                  </a:lnTo>
                  <a:lnTo>
                    <a:pt x="135" y="375"/>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15" name="Freeform 205">
              <a:extLst>
                <a:ext uri="{FF2B5EF4-FFF2-40B4-BE49-F238E27FC236}">
                  <a16:creationId xmlns:a16="http://schemas.microsoft.com/office/drawing/2014/main" id="{A2E5A1BD-CB28-2845-9310-B10B0EB9FFB5}"/>
                </a:ext>
              </a:extLst>
            </p:cNvPr>
            <p:cNvSpPr>
              <a:spLocks/>
            </p:cNvSpPr>
            <p:nvPr/>
          </p:nvSpPr>
          <p:spPr bwMode="gray">
            <a:xfrm>
              <a:off x="3115" y="1935"/>
              <a:ext cx="79" cy="78"/>
            </a:xfrm>
            <a:custGeom>
              <a:avLst/>
              <a:gdLst>
                <a:gd name="T0" fmla="*/ 33 w 161"/>
                <a:gd name="T1" fmla="*/ 0 h 159"/>
                <a:gd name="T2" fmla="*/ 26 w 161"/>
                <a:gd name="T3" fmla="*/ 3 h 159"/>
                <a:gd name="T4" fmla="*/ 23 w 161"/>
                <a:gd name="T5" fmla="*/ 6 h 159"/>
                <a:gd name="T6" fmla="*/ 20 w 161"/>
                <a:gd name="T7" fmla="*/ 6 h 159"/>
                <a:gd name="T8" fmla="*/ 13 w 161"/>
                <a:gd name="T9" fmla="*/ 6 h 159"/>
                <a:gd name="T10" fmla="*/ 13 w 161"/>
                <a:gd name="T11" fmla="*/ 12 h 159"/>
                <a:gd name="T12" fmla="*/ 6 w 161"/>
                <a:gd name="T13" fmla="*/ 12 h 159"/>
                <a:gd name="T14" fmla="*/ 3 w 161"/>
                <a:gd name="T15" fmla="*/ 19 h 159"/>
                <a:gd name="T16" fmla="*/ 0 w 161"/>
                <a:gd name="T17" fmla="*/ 19 h 159"/>
                <a:gd name="T18" fmla="*/ 6 w 161"/>
                <a:gd name="T19" fmla="*/ 26 h 159"/>
                <a:gd name="T20" fmla="*/ 13 w 161"/>
                <a:gd name="T21" fmla="*/ 26 h 159"/>
                <a:gd name="T22" fmla="*/ 10 w 161"/>
                <a:gd name="T23" fmla="*/ 33 h 159"/>
                <a:gd name="T24" fmla="*/ 13 w 161"/>
                <a:gd name="T25" fmla="*/ 39 h 159"/>
                <a:gd name="T26" fmla="*/ 13 w 161"/>
                <a:gd name="T27" fmla="*/ 33 h 159"/>
                <a:gd name="T28" fmla="*/ 16 w 161"/>
                <a:gd name="T29" fmla="*/ 26 h 159"/>
                <a:gd name="T30" fmla="*/ 23 w 161"/>
                <a:gd name="T31" fmla="*/ 19 h 159"/>
                <a:gd name="T32" fmla="*/ 30 w 161"/>
                <a:gd name="T33" fmla="*/ 16 h 159"/>
                <a:gd name="T34" fmla="*/ 33 w 161"/>
                <a:gd name="T35" fmla="*/ 9 h 159"/>
                <a:gd name="T36" fmla="*/ 36 w 161"/>
                <a:gd name="T37" fmla="*/ 6 h 159"/>
                <a:gd name="T38" fmla="*/ 40 w 161"/>
                <a:gd name="T39" fmla="*/ 6 h 159"/>
                <a:gd name="T40" fmla="*/ 36 w 161"/>
                <a:gd name="T41" fmla="*/ 0 h 159"/>
                <a:gd name="T42" fmla="*/ 33 w 161"/>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1"/>
                <a:gd name="T67" fmla="*/ 0 h 159"/>
                <a:gd name="T68" fmla="*/ 161 w 161"/>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1" h="159">
                  <a:moveTo>
                    <a:pt x="134" y="0"/>
                  </a:moveTo>
                  <a:lnTo>
                    <a:pt x="107" y="13"/>
                  </a:lnTo>
                  <a:lnTo>
                    <a:pt x="94" y="24"/>
                  </a:lnTo>
                  <a:lnTo>
                    <a:pt x="80" y="24"/>
                  </a:lnTo>
                  <a:lnTo>
                    <a:pt x="53" y="24"/>
                  </a:lnTo>
                  <a:lnTo>
                    <a:pt x="53" y="51"/>
                  </a:lnTo>
                  <a:lnTo>
                    <a:pt x="26" y="51"/>
                  </a:lnTo>
                  <a:lnTo>
                    <a:pt x="13" y="78"/>
                  </a:lnTo>
                  <a:lnTo>
                    <a:pt x="0" y="78"/>
                  </a:lnTo>
                  <a:lnTo>
                    <a:pt x="26" y="105"/>
                  </a:lnTo>
                  <a:lnTo>
                    <a:pt x="53" y="105"/>
                  </a:lnTo>
                  <a:lnTo>
                    <a:pt x="40" y="132"/>
                  </a:lnTo>
                  <a:lnTo>
                    <a:pt x="53" y="159"/>
                  </a:lnTo>
                  <a:lnTo>
                    <a:pt x="53" y="132"/>
                  </a:lnTo>
                  <a:lnTo>
                    <a:pt x="67" y="105"/>
                  </a:lnTo>
                  <a:lnTo>
                    <a:pt x="94" y="78"/>
                  </a:lnTo>
                  <a:lnTo>
                    <a:pt x="121" y="65"/>
                  </a:lnTo>
                  <a:lnTo>
                    <a:pt x="134" y="38"/>
                  </a:lnTo>
                  <a:lnTo>
                    <a:pt x="147" y="24"/>
                  </a:lnTo>
                  <a:lnTo>
                    <a:pt x="161" y="24"/>
                  </a:lnTo>
                  <a:lnTo>
                    <a:pt x="147" y="0"/>
                  </a:lnTo>
                  <a:lnTo>
                    <a:pt x="134"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16" name="Freeform 206">
              <a:extLst>
                <a:ext uri="{FF2B5EF4-FFF2-40B4-BE49-F238E27FC236}">
                  <a16:creationId xmlns:a16="http://schemas.microsoft.com/office/drawing/2014/main" id="{89B750A8-09C9-EF45-A172-292FD84EBDFA}"/>
                </a:ext>
              </a:extLst>
            </p:cNvPr>
            <p:cNvSpPr>
              <a:spLocks/>
            </p:cNvSpPr>
            <p:nvPr/>
          </p:nvSpPr>
          <p:spPr bwMode="gray">
            <a:xfrm>
              <a:off x="3127" y="1901"/>
              <a:ext cx="42" cy="36"/>
            </a:xfrm>
            <a:custGeom>
              <a:avLst/>
              <a:gdLst>
                <a:gd name="T0" fmla="*/ 11 w 83"/>
                <a:gd name="T1" fmla="*/ 0 h 70"/>
                <a:gd name="T2" fmla="*/ 7 w 83"/>
                <a:gd name="T3" fmla="*/ 3 h 70"/>
                <a:gd name="T4" fmla="*/ 4 w 83"/>
                <a:gd name="T5" fmla="*/ 6 h 70"/>
                <a:gd name="T6" fmla="*/ 0 w 83"/>
                <a:gd name="T7" fmla="*/ 6 h 70"/>
                <a:gd name="T8" fmla="*/ 0 w 83"/>
                <a:gd name="T9" fmla="*/ 10 h 70"/>
                <a:gd name="T10" fmla="*/ 7 w 83"/>
                <a:gd name="T11" fmla="*/ 10 h 70"/>
                <a:gd name="T12" fmla="*/ 7 w 83"/>
                <a:gd name="T13" fmla="*/ 13 h 70"/>
                <a:gd name="T14" fmla="*/ 14 w 83"/>
                <a:gd name="T15" fmla="*/ 18 h 70"/>
                <a:gd name="T16" fmla="*/ 18 w 83"/>
                <a:gd name="T17" fmla="*/ 13 h 70"/>
                <a:gd name="T18" fmla="*/ 21 w 83"/>
                <a:gd name="T19" fmla="*/ 10 h 70"/>
                <a:gd name="T20" fmla="*/ 18 w 83"/>
                <a:gd name="T21" fmla="*/ 3 h 70"/>
                <a:gd name="T22" fmla="*/ 14 w 83"/>
                <a:gd name="T23" fmla="*/ 3 h 70"/>
                <a:gd name="T24" fmla="*/ 11 w 8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70"/>
                <a:gd name="T41" fmla="*/ 83 w 8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70">
                  <a:moveTo>
                    <a:pt x="41" y="0"/>
                  </a:moveTo>
                  <a:lnTo>
                    <a:pt x="27" y="14"/>
                  </a:lnTo>
                  <a:lnTo>
                    <a:pt x="14" y="27"/>
                  </a:lnTo>
                  <a:lnTo>
                    <a:pt x="0" y="27"/>
                  </a:lnTo>
                  <a:lnTo>
                    <a:pt x="0" y="41"/>
                  </a:lnTo>
                  <a:lnTo>
                    <a:pt x="27" y="41"/>
                  </a:lnTo>
                  <a:lnTo>
                    <a:pt x="27" y="54"/>
                  </a:lnTo>
                  <a:lnTo>
                    <a:pt x="54" y="70"/>
                  </a:lnTo>
                  <a:lnTo>
                    <a:pt x="70" y="54"/>
                  </a:lnTo>
                  <a:lnTo>
                    <a:pt x="83" y="41"/>
                  </a:lnTo>
                  <a:lnTo>
                    <a:pt x="70" y="14"/>
                  </a:lnTo>
                  <a:lnTo>
                    <a:pt x="54" y="14"/>
                  </a:lnTo>
                  <a:lnTo>
                    <a:pt x="41"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17" name="Freeform 207">
              <a:extLst>
                <a:ext uri="{FF2B5EF4-FFF2-40B4-BE49-F238E27FC236}">
                  <a16:creationId xmlns:a16="http://schemas.microsoft.com/office/drawing/2014/main" id="{8D58B845-A504-3744-A7E1-6912B75E4377}"/>
                </a:ext>
              </a:extLst>
            </p:cNvPr>
            <p:cNvSpPr>
              <a:spLocks/>
            </p:cNvSpPr>
            <p:nvPr/>
          </p:nvSpPr>
          <p:spPr bwMode="gray">
            <a:xfrm>
              <a:off x="2994" y="1794"/>
              <a:ext cx="36" cy="33"/>
            </a:xfrm>
            <a:custGeom>
              <a:avLst/>
              <a:gdLst>
                <a:gd name="T0" fmla="*/ 3 w 71"/>
                <a:gd name="T1" fmla="*/ 0 h 68"/>
                <a:gd name="T2" fmla="*/ 3 w 71"/>
                <a:gd name="T3" fmla="*/ 3 h 68"/>
                <a:gd name="T4" fmla="*/ 0 w 71"/>
                <a:gd name="T5" fmla="*/ 10 h 68"/>
                <a:gd name="T6" fmla="*/ 0 w 71"/>
                <a:gd name="T7" fmla="*/ 16 h 68"/>
                <a:gd name="T8" fmla="*/ 6 w 71"/>
                <a:gd name="T9" fmla="*/ 16 h 68"/>
                <a:gd name="T10" fmla="*/ 10 w 71"/>
                <a:gd name="T11" fmla="*/ 10 h 68"/>
                <a:gd name="T12" fmla="*/ 10 w 71"/>
                <a:gd name="T13" fmla="*/ 10 h 68"/>
                <a:gd name="T14" fmla="*/ 10 w 71"/>
                <a:gd name="T15" fmla="*/ 10 h 68"/>
                <a:gd name="T16" fmla="*/ 11 w 71"/>
                <a:gd name="T17" fmla="*/ 9 h 68"/>
                <a:gd name="T18" fmla="*/ 11 w 71"/>
                <a:gd name="T19" fmla="*/ 9 h 68"/>
                <a:gd name="T20" fmla="*/ 12 w 71"/>
                <a:gd name="T21" fmla="*/ 9 h 68"/>
                <a:gd name="T22" fmla="*/ 14 w 71"/>
                <a:gd name="T23" fmla="*/ 8 h 68"/>
                <a:gd name="T24" fmla="*/ 16 w 71"/>
                <a:gd name="T25" fmla="*/ 7 h 68"/>
                <a:gd name="T26" fmla="*/ 16 w 71"/>
                <a:gd name="T27" fmla="*/ 7 h 68"/>
                <a:gd name="T28" fmla="*/ 17 w 71"/>
                <a:gd name="T29" fmla="*/ 7 h 68"/>
                <a:gd name="T30" fmla="*/ 17 w 71"/>
                <a:gd name="T31" fmla="*/ 6 h 68"/>
                <a:gd name="T32" fmla="*/ 17 w 71"/>
                <a:gd name="T33" fmla="*/ 6 h 68"/>
                <a:gd name="T34" fmla="*/ 17 w 71"/>
                <a:gd name="T35" fmla="*/ 6 h 68"/>
                <a:gd name="T36" fmla="*/ 16 w 71"/>
                <a:gd name="T37" fmla="*/ 6 h 68"/>
                <a:gd name="T38" fmla="*/ 16 w 71"/>
                <a:gd name="T39" fmla="*/ 6 h 68"/>
                <a:gd name="T40" fmla="*/ 16 w 71"/>
                <a:gd name="T41" fmla="*/ 5 h 68"/>
                <a:gd name="T42" fmla="*/ 15 w 71"/>
                <a:gd name="T43" fmla="*/ 5 h 68"/>
                <a:gd name="T44" fmla="*/ 15 w 71"/>
                <a:gd name="T45" fmla="*/ 5 h 68"/>
                <a:gd name="T46" fmla="*/ 13 w 71"/>
                <a:gd name="T47" fmla="*/ 4 h 68"/>
                <a:gd name="T48" fmla="*/ 12 w 71"/>
                <a:gd name="T49" fmla="*/ 4 h 68"/>
                <a:gd name="T50" fmla="*/ 10 w 71"/>
                <a:gd name="T51" fmla="*/ 3 h 68"/>
                <a:gd name="T52" fmla="*/ 8 w 71"/>
                <a:gd name="T53" fmla="*/ 3 h 68"/>
                <a:gd name="T54" fmla="*/ 7 w 71"/>
                <a:gd name="T55" fmla="*/ 3 h 68"/>
                <a:gd name="T56" fmla="*/ 7 w 71"/>
                <a:gd name="T57" fmla="*/ 3 h 68"/>
                <a:gd name="T58" fmla="*/ 7 w 71"/>
                <a:gd name="T59" fmla="*/ 3 h 68"/>
                <a:gd name="T60" fmla="*/ 6 w 71"/>
                <a:gd name="T61" fmla="*/ 3 h 68"/>
                <a:gd name="T62" fmla="*/ 3 w 71"/>
                <a:gd name="T63" fmla="*/ 0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68"/>
                <a:gd name="T98" fmla="*/ 71 w 71"/>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68">
                  <a:moveTo>
                    <a:pt x="13" y="0"/>
                  </a:moveTo>
                  <a:lnTo>
                    <a:pt x="13" y="14"/>
                  </a:lnTo>
                  <a:lnTo>
                    <a:pt x="0" y="41"/>
                  </a:lnTo>
                  <a:lnTo>
                    <a:pt x="0" y="68"/>
                  </a:lnTo>
                  <a:lnTo>
                    <a:pt x="27" y="68"/>
                  </a:lnTo>
                  <a:lnTo>
                    <a:pt x="40" y="41"/>
                  </a:lnTo>
                  <a:lnTo>
                    <a:pt x="42" y="41"/>
                  </a:lnTo>
                  <a:lnTo>
                    <a:pt x="44" y="39"/>
                  </a:lnTo>
                  <a:lnTo>
                    <a:pt x="46" y="39"/>
                  </a:lnTo>
                  <a:lnTo>
                    <a:pt x="51" y="37"/>
                  </a:lnTo>
                  <a:lnTo>
                    <a:pt x="59" y="33"/>
                  </a:lnTo>
                  <a:lnTo>
                    <a:pt x="65" y="31"/>
                  </a:lnTo>
                  <a:lnTo>
                    <a:pt x="67" y="29"/>
                  </a:lnTo>
                  <a:lnTo>
                    <a:pt x="69" y="29"/>
                  </a:lnTo>
                  <a:lnTo>
                    <a:pt x="69" y="27"/>
                  </a:lnTo>
                  <a:lnTo>
                    <a:pt x="71" y="27"/>
                  </a:lnTo>
                  <a:lnTo>
                    <a:pt x="69" y="27"/>
                  </a:lnTo>
                  <a:lnTo>
                    <a:pt x="67" y="27"/>
                  </a:lnTo>
                  <a:lnTo>
                    <a:pt x="67" y="25"/>
                  </a:lnTo>
                  <a:lnTo>
                    <a:pt x="65" y="22"/>
                  </a:lnTo>
                  <a:lnTo>
                    <a:pt x="63" y="22"/>
                  </a:lnTo>
                  <a:lnTo>
                    <a:pt x="61" y="20"/>
                  </a:lnTo>
                  <a:lnTo>
                    <a:pt x="55" y="16"/>
                  </a:lnTo>
                  <a:lnTo>
                    <a:pt x="48" y="16"/>
                  </a:lnTo>
                  <a:lnTo>
                    <a:pt x="40" y="14"/>
                  </a:lnTo>
                  <a:lnTo>
                    <a:pt x="34" y="14"/>
                  </a:lnTo>
                  <a:lnTo>
                    <a:pt x="30" y="14"/>
                  </a:lnTo>
                  <a:lnTo>
                    <a:pt x="28" y="14"/>
                  </a:lnTo>
                  <a:lnTo>
                    <a:pt x="27" y="14"/>
                  </a:lnTo>
                  <a:lnTo>
                    <a:pt x="13" y="0"/>
                  </a:lnTo>
                  <a:close/>
                </a:path>
              </a:pathLst>
            </a:custGeom>
            <a:solidFill>
              <a:schemeClr val="bg2">
                <a:lumMod val="75000"/>
              </a:schemeClr>
            </a:solidFill>
            <a:ln w="9525">
              <a:solidFill>
                <a:schemeClr val="bg1"/>
              </a:solidFill>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18" name="Freeform 208">
              <a:extLst>
                <a:ext uri="{FF2B5EF4-FFF2-40B4-BE49-F238E27FC236}">
                  <a16:creationId xmlns:a16="http://schemas.microsoft.com/office/drawing/2014/main" id="{2344A64C-C23F-A044-BD62-2B866B8A3DE2}"/>
                </a:ext>
              </a:extLst>
            </p:cNvPr>
            <p:cNvSpPr>
              <a:spLocks/>
            </p:cNvSpPr>
            <p:nvPr/>
          </p:nvSpPr>
          <p:spPr bwMode="gray">
            <a:xfrm>
              <a:off x="3132" y="4020"/>
              <a:ext cx="26" cy="26"/>
            </a:xfrm>
            <a:custGeom>
              <a:avLst/>
              <a:gdLst>
                <a:gd name="T0" fmla="*/ 3 w 54"/>
                <a:gd name="T1" fmla="*/ 0 h 53"/>
                <a:gd name="T2" fmla="*/ 0 w 54"/>
                <a:gd name="T3" fmla="*/ 10 h 53"/>
                <a:gd name="T4" fmla="*/ 7 w 54"/>
                <a:gd name="T5" fmla="*/ 14 h 53"/>
                <a:gd name="T6" fmla="*/ 11 w 54"/>
                <a:gd name="T7" fmla="*/ 7 h 53"/>
                <a:gd name="T8" fmla="*/ 14 w 54"/>
                <a:gd name="T9" fmla="*/ 4 h 53"/>
                <a:gd name="T10" fmla="*/ 3 w 54"/>
                <a:gd name="T11" fmla="*/ 0 h 53"/>
                <a:gd name="T12" fmla="*/ 0 60000 65536"/>
                <a:gd name="T13" fmla="*/ 0 60000 65536"/>
                <a:gd name="T14" fmla="*/ 0 60000 65536"/>
                <a:gd name="T15" fmla="*/ 0 60000 65536"/>
                <a:gd name="T16" fmla="*/ 0 60000 65536"/>
                <a:gd name="T17" fmla="*/ 0 60000 65536"/>
                <a:gd name="T18" fmla="*/ 0 w 54"/>
                <a:gd name="T19" fmla="*/ 0 h 53"/>
                <a:gd name="T20" fmla="*/ 54 w 54"/>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54" h="53">
                  <a:moveTo>
                    <a:pt x="14" y="0"/>
                  </a:moveTo>
                  <a:lnTo>
                    <a:pt x="0" y="40"/>
                  </a:lnTo>
                  <a:lnTo>
                    <a:pt x="27" y="53"/>
                  </a:lnTo>
                  <a:lnTo>
                    <a:pt x="41" y="26"/>
                  </a:lnTo>
                  <a:lnTo>
                    <a:pt x="54" y="13"/>
                  </a:lnTo>
                  <a:lnTo>
                    <a:pt x="14"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19" name="Freeform 209">
              <a:extLst>
                <a:ext uri="{FF2B5EF4-FFF2-40B4-BE49-F238E27FC236}">
                  <a16:creationId xmlns:a16="http://schemas.microsoft.com/office/drawing/2014/main" id="{255103D6-5C15-8A4B-9D20-596AD60A5984}"/>
                </a:ext>
              </a:extLst>
            </p:cNvPr>
            <p:cNvSpPr>
              <a:spLocks/>
            </p:cNvSpPr>
            <p:nvPr/>
          </p:nvSpPr>
          <p:spPr bwMode="gray">
            <a:xfrm>
              <a:off x="3153" y="4034"/>
              <a:ext cx="34" cy="27"/>
            </a:xfrm>
            <a:custGeom>
              <a:avLst/>
              <a:gdLst>
                <a:gd name="T0" fmla="*/ 0 w 67"/>
                <a:gd name="T1" fmla="*/ 0 h 54"/>
                <a:gd name="T2" fmla="*/ 0 w 67"/>
                <a:gd name="T3" fmla="*/ 11 h 54"/>
                <a:gd name="T4" fmla="*/ 7 w 67"/>
                <a:gd name="T5" fmla="*/ 11 h 54"/>
                <a:gd name="T6" fmla="*/ 17 w 67"/>
                <a:gd name="T7" fmla="*/ 14 h 54"/>
                <a:gd name="T8" fmla="*/ 17 w 67"/>
                <a:gd name="T9" fmla="*/ 3 h 54"/>
                <a:gd name="T10" fmla="*/ 10 w 67"/>
                <a:gd name="T11" fmla="*/ 0 h 54"/>
                <a:gd name="T12" fmla="*/ 0 w 67"/>
                <a:gd name="T13" fmla="*/ 0 h 54"/>
                <a:gd name="T14" fmla="*/ 0 60000 65536"/>
                <a:gd name="T15" fmla="*/ 0 60000 65536"/>
                <a:gd name="T16" fmla="*/ 0 60000 65536"/>
                <a:gd name="T17" fmla="*/ 0 60000 65536"/>
                <a:gd name="T18" fmla="*/ 0 60000 65536"/>
                <a:gd name="T19" fmla="*/ 0 60000 65536"/>
                <a:gd name="T20" fmla="*/ 0 60000 65536"/>
                <a:gd name="T21" fmla="*/ 0 w 67"/>
                <a:gd name="T22" fmla="*/ 0 h 54"/>
                <a:gd name="T23" fmla="*/ 67 w 67"/>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54">
                  <a:moveTo>
                    <a:pt x="0" y="0"/>
                  </a:moveTo>
                  <a:lnTo>
                    <a:pt x="0" y="41"/>
                  </a:lnTo>
                  <a:lnTo>
                    <a:pt x="27" y="41"/>
                  </a:lnTo>
                  <a:lnTo>
                    <a:pt x="67" y="54"/>
                  </a:lnTo>
                  <a:lnTo>
                    <a:pt x="67" y="14"/>
                  </a:lnTo>
                  <a:lnTo>
                    <a:pt x="40" y="0"/>
                  </a:lnTo>
                  <a:lnTo>
                    <a:pt x="0"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20" name="Freeform 210">
              <a:extLst>
                <a:ext uri="{FF2B5EF4-FFF2-40B4-BE49-F238E27FC236}">
                  <a16:creationId xmlns:a16="http://schemas.microsoft.com/office/drawing/2014/main" id="{E82B596C-770B-134A-83C9-C4B8737C6B51}"/>
                </a:ext>
              </a:extLst>
            </p:cNvPr>
            <p:cNvSpPr>
              <a:spLocks/>
            </p:cNvSpPr>
            <p:nvPr/>
          </p:nvSpPr>
          <p:spPr bwMode="gray">
            <a:xfrm>
              <a:off x="3118" y="3115"/>
              <a:ext cx="315" cy="400"/>
            </a:xfrm>
            <a:custGeom>
              <a:avLst/>
              <a:gdLst>
                <a:gd name="T0" fmla="*/ 9 w 282"/>
                <a:gd name="T1" fmla="*/ 52 h 360"/>
                <a:gd name="T2" fmla="*/ 22 w 282"/>
                <a:gd name="T3" fmla="*/ 75 h 360"/>
                <a:gd name="T4" fmla="*/ 46 w 282"/>
                <a:gd name="T5" fmla="*/ 105 h 360"/>
                <a:gd name="T6" fmla="*/ 30 w 282"/>
                <a:gd name="T7" fmla="*/ 119 h 360"/>
                <a:gd name="T8" fmla="*/ 39 w 282"/>
                <a:gd name="T9" fmla="*/ 134 h 360"/>
                <a:gd name="T10" fmla="*/ 46 w 282"/>
                <a:gd name="T11" fmla="*/ 149 h 360"/>
                <a:gd name="T12" fmla="*/ 39 w 282"/>
                <a:gd name="T13" fmla="*/ 172 h 360"/>
                <a:gd name="T14" fmla="*/ 46 w 282"/>
                <a:gd name="T15" fmla="*/ 201 h 360"/>
                <a:gd name="T16" fmla="*/ 76 w 282"/>
                <a:gd name="T17" fmla="*/ 216 h 360"/>
                <a:gd name="T18" fmla="*/ 46 w 282"/>
                <a:gd name="T19" fmla="*/ 231 h 360"/>
                <a:gd name="T20" fmla="*/ 76 w 282"/>
                <a:gd name="T21" fmla="*/ 261 h 360"/>
                <a:gd name="T22" fmla="*/ 76 w 282"/>
                <a:gd name="T23" fmla="*/ 275 h 360"/>
                <a:gd name="T24" fmla="*/ 52 w 282"/>
                <a:gd name="T25" fmla="*/ 283 h 360"/>
                <a:gd name="T26" fmla="*/ 50 w 282"/>
                <a:gd name="T27" fmla="*/ 290 h 360"/>
                <a:gd name="T28" fmla="*/ 88 w 282"/>
                <a:gd name="T29" fmla="*/ 320 h 360"/>
                <a:gd name="T30" fmla="*/ 106 w 282"/>
                <a:gd name="T31" fmla="*/ 327 h 360"/>
                <a:gd name="T32" fmla="*/ 137 w 282"/>
                <a:gd name="T33" fmla="*/ 334 h 360"/>
                <a:gd name="T34" fmla="*/ 145 w 282"/>
                <a:gd name="T35" fmla="*/ 379 h 360"/>
                <a:gd name="T36" fmla="*/ 172 w 282"/>
                <a:gd name="T37" fmla="*/ 402 h 360"/>
                <a:gd name="T38" fmla="*/ 189 w 282"/>
                <a:gd name="T39" fmla="*/ 440 h 360"/>
                <a:gd name="T40" fmla="*/ 202 w 282"/>
                <a:gd name="T41" fmla="*/ 440 h 360"/>
                <a:gd name="T42" fmla="*/ 195 w 282"/>
                <a:gd name="T43" fmla="*/ 417 h 360"/>
                <a:gd name="T44" fmla="*/ 226 w 282"/>
                <a:gd name="T45" fmla="*/ 402 h 360"/>
                <a:gd name="T46" fmla="*/ 239 w 282"/>
                <a:gd name="T47" fmla="*/ 411 h 360"/>
                <a:gd name="T48" fmla="*/ 269 w 282"/>
                <a:gd name="T49" fmla="*/ 388 h 360"/>
                <a:gd name="T50" fmla="*/ 278 w 282"/>
                <a:gd name="T51" fmla="*/ 381 h 360"/>
                <a:gd name="T52" fmla="*/ 316 w 282"/>
                <a:gd name="T53" fmla="*/ 372 h 360"/>
                <a:gd name="T54" fmla="*/ 322 w 282"/>
                <a:gd name="T55" fmla="*/ 342 h 360"/>
                <a:gd name="T56" fmla="*/ 322 w 282"/>
                <a:gd name="T57" fmla="*/ 313 h 360"/>
                <a:gd name="T58" fmla="*/ 338 w 282"/>
                <a:gd name="T59" fmla="*/ 305 h 360"/>
                <a:gd name="T60" fmla="*/ 352 w 282"/>
                <a:gd name="T61" fmla="*/ 275 h 360"/>
                <a:gd name="T62" fmla="*/ 338 w 282"/>
                <a:gd name="T63" fmla="*/ 261 h 360"/>
                <a:gd name="T64" fmla="*/ 299 w 282"/>
                <a:gd name="T65" fmla="*/ 238 h 360"/>
                <a:gd name="T66" fmla="*/ 286 w 282"/>
                <a:gd name="T67" fmla="*/ 201 h 360"/>
                <a:gd name="T68" fmla="*/ 308 w 282"/>
                <a:gd name="T69" fmla="*/ 172 h 360"/>
                <a:gd name="T70" fmla="*/ 299 w 282"/>
                <a:gd name="T71" fmla="*/ 164 h 360"/>
                <a:gd name="T72" fmla="*/ 292 w 282"/>
                <a:gd name="T73" fmla="*/ 141 h 360"/>
                <a:gd name="T74" fmla="*/ 286 w 282"/>
                <a:gd name="T75" fmla="*/ 134 h 360"/>
                <a:gd name="T76" fmla="*/ 269 w 282"/>
                <a:gd name="T77" fmla="*/ 126 h 360"/>
                <a:gd name="T78" fmla="*/ 262 w 282"/>
                <a:gd name="T79" fmla="*/ 149 h 360"/>
                <a:gd name="T80" fmla="*/ 226 w 282"/>
                <a:gd name="T81" fmla="*/ 141 h 360"/>
                <a:gd name="T82" fmla="*/ 202 w 282"/>
                <a:gd name="T83" fmla="*/ 126 h 360"/>
                <a:gd name="T84" fmla="*/ 210 w 282"/>
                <a:gd name="T85" fmla="*/ 111 h 360"/>
                <a:gd name="T86" fmla="*/ 202 w 282"/>
                <a:gd name="T87" fmla="*/ 89 h 360"/>
                <a:gd name="T88" fmla="*/ 142 w 282"/>
                <a:gd name="T89" fmla="*/ 66 h 360"/>
                <a:gd name="T90" fmla="*/ 142 w 282"/>
                <a:gd name="T91" fmla="*/ 30 h 360"/>
                <a:gd name="T92" fmla="*/ 113 w 282"/>
                <a:gd name="T93" fmla="*/ 22 h 360"/>
                <a:gd name="T94" fmla="*/ 68 w 282"/>
                <a:gd name="T95" fmla="*/ 7 h 360"/>
                <a:gd name="T96" fmla="*/ 52 w 282"/>
                <a:gd name="T97" fmla="*/ 0 h 360"/>
                <a:gd name="T98" fmla="*/ 52 w 282"/>
                <a:gd name="T99" fmla="*/ 1 h 360"/>
                <a:gd name="T100" fmla="*/ 50 w 282"/>
                <a:gd name="T101" fmla="*/ 3 h 360"/>
                <a:gd name="T102" fmla="*/ 46 w 282"/>
                <a:gd name="T103" fmla="*/ 11 h 360"/>
                <a:gd name="T104" fmla="*/ 40 w 282"/>
                <a:gd name="T105" fmla="*/ 21 h 360"/>
                <a:gd name="T106" fmla="*/ 39 w 282"/>
                <a:gd name="T107" fmla="*/ 29 h 360"/>
                <a:gd name="T108" fmla="*/ 35 w 282"/>
                <a:gd name="T109" fmla="*/ 30 h 360"/>
                <a:gd name="T110" fmla="*/ 28 w 282"/>
                <a:gd name="T111" fmla="*/ 28 h 360"/>
                <a:gd name="T112" fmla="*/ 21 w 282"/>
                <a:gd name="T113" fmla="*/ 25 h 360"/>
                <a:gd name="T114" fmla="*/ 17 w 282"/>
                <a:gd name="T115" fmla="*/ 22 h 360"/>
                <a:gd name="T116" fmla="*/ 17 w 282"/>
                <a:gd name="T117" fmla="*/ 22 h 360"/>
                <a:gd name="T118" fmla="*/ 0 w 282"/>
                <a:gd name="T119" fmla="*/ 52 h 3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2"/>
                <a:gd name="T181" fmla="*/ 0 h 360"/>
                <a:gd name="T182" fmla="*/ 282 w 282"/>
                <a:gd name="T183" fmla="*/ 360 h 3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2" h="360">
                  <a:moveTo>
                    <a:pt x="0" y="42"/>
                  </a:moveTo>
                  <a:lnTo>
                    <a:pt x="7" y="42"/>
                  </a:lnTo>
                  <a:lnTo>
                    <a:pt x="7" y="53"/>
                  </a:lnTo>
                  <a:lnTo>
                    <a:pt x="18" y="60"/>
                  </a:lnTo>
                  <a:lnTo>
                    <a:pt x="18" y="77"/>
                  </a:lnTo>
                  <a:lnTo>
                    <a:pt x="37" y="84"/>
                  </a:lnTo>
                  <a:lnTo>
                    <a:pt x="31" y="90"/>
                  </a:lnTo>
                  <a:lnTo>
                    <a:pt x="24" y="96"/>
                  </a:lnTo>
                  <a:lnTo>
                    <a:pt x="24" y="101"/>
                  </a:lnTo>
                  <a:lnTo>
                    <a:pt x="31" y="108"/>
                  </a:lnTo>
                  <a:lnTo>
                    <a:pt x="37" y="114"/>
                  </a:lnTo>
                  <a:lnTo>
                    <a:pt x="37" y="120"/>
                  </a:lnTo>
                  <a:lnTo>
                    <a:pt x="37" y="126"/>
                  </a:lnTo>
                  <a:lnTo>
                    <a:pt x="31" y="138"/>
                  </a:lnTo>
                  <a:lnTo>
                    <a:pt x="31" y="162"/>
                  </a:lnTo>
                  <a:lnTo>
                    <a:pt x="37" y="162"/>
                  </a:lnTo>
                  <a:lnTo>
                    <a:pt x="42" y="167"/>
                  </a:lnTo>
                  <a:lnTo>
                    <a:pt x="61" y="174"/>
                  </a:lnTo>
                  <a:lnTo>
                    <a:pt x="61" y="186"/>
                  </a:lnTo>
                  <a:lnTo>
                    <a:pt x="37" y="186"/>
                  </a:lnTo>
                  <a:lnTo>
                    <a:pt x="37" y="192"/>
                  </a:lnTo>
                  <a:lnTo>
                    <a:pt x="61" y="210"/>
                  </a:lnTo>
                  <a:lnTo>
                    <a:pt x="66" y="222"/>
                  </a:lnTo>
                  <a:lnTo>
                    <a:pt x="61" y="222"/>
                  </a:lnTo>
                  <a:lnTo>
                    <a:pt x="48" y="216"/>
                  </a:lnTo>
                  <a:lnTo>
                    <a:pt x="42" y="228"/>
                  </a:lnTo>
                  <a:lnTo>
                    <a:pt x="31" y="228"/>
                  </a:lnTo>
                  <a:lnTo>
                    <a:pt x="40" y="233"/>
                  </a:lnTo>
                  <a:lnTo>
                    <a:pt x="50" y="237"/>
                  </a:lnTo>
                  <a:lnTo>
                    <a:pt x="71" y="258"/>
                  </a:lnTo>
                  <a:lnTo>
                    <a:pt x="80" y="255"/>
                  </a:lnTo>
                  <a:lnTo>
                    <a:pt x="85" y="264"/>
                  </a:lnTo>
                  <a:lnTo>
                    <a:pt x="92" y="258"/>
                  </a:lnTo>
                  <a:lnTo>
                    <a:pt x="110" y="269"/>
                  </a:lnTo>
                  <a:lnTo>
                    <a:pt x="109" y="294"/>
                  </a:lnTo>
                  <a:lnTo>
                    <a:pt x="116" y="305"/>
                  </a:lnTo>
                  <a:lnTo>
                    <a:pt x="127" y="312"/>
                  </a:lnTo>
                  <a:lnTo>
                    <a:pt x="138" y="324"/>
                  </a:lnTo>
                  <a:lnTo>
                    <a:pt x="151" y="348"/>
                  </a:lnTo>
                  <a:lnTo>
                    <a:pt x="151" y="355"/>
                  </a:lnTo>
                  <a:lnTo>
                    <a:pt x="151" y="360"/>
                  </a:lnTo>
                  <a:lnTo>
                    <a:pt x="162" y="355"/>
                  </a:lnTo>
                  <a:lnTo>
                    <a:pt x="157" y="342"/>
                  </a:lnTo>
                  <a:lnTo>
                    <a:pt x="157" y="336"/>
                  </a:lnTo>
                  <a:lnTo>
                    <a:pt x="168" y="331"/>
                  </a:lnTo>
                  <a:lnTo>
                    <a:pt x="181" y="324"/>
                  </a:lnTo>
                  <a:lnTo>
                    <a:pt x="186" y="331"/>
                  </a:lnTo>
                  <a:lnTo>
                    <a:pt x="192" y="331"/>
                  </a:lnTo>
                  <a:lnTo>
                    <a:pt x="199" y="318"/>
                  </a:lnTo>
                  <a:lnTo>
                    <a:pt x="216" y="312"/>
                  </a:lnTo>
                  <a:lnTo>
                    <a:pt x="223" y="312"/>
                  </a:lnTo>
                  <a:lnTo>
                    <a:pt x="223" y="307"/>
                  </a:lnTo>
                  <a:lnTo>
                    <a:pt x="240" y="307"/>
                  </a:lnTo>
                  <a:lnTo>
                    <a:pt x="253" y="300"/>
                  </a:lnTo>
                  <a:lnTo>
                    <a:pt x="264" y="294"/>
                  </a:lnTo>
                  <a:lnTo>
                    <a:pt x="258" y="276"/>
                  </a:lnTo>
                  <a:lnTo>
                    <a:pt x="253" y="258"/>
                  </a:lnTo>
                  <a:lnTo>
                    <a:pt x="258" y="252"/>
                  </a:lnTo>
                  <a:lnTo>
                    <a:pt x="264" y="252"/>
                  </a:lnTo>
                  <a:lnTo>
                    <a:pt x="271" y="246"/>
                  </a:lnTo>
                  <a:lnTo>
                    <a:pt x="277" y="234"/>
                  </a:lnTo>
                  <a:lnTo>
                    <a:pt x="282" y="222"/>
                  </a:lnTo>
                  <a:lnTo>
                    <a:pt x="277" y="222"/>
                  </a:lnTo>
                  <a:lnTo>
                    <a:pt x="271" y="210"/>
                  </a:lnTo>
                  <a:lnTo>
                    <a:pt x="258" y="204"/>
                  </a:lnTo>
                  <a:lnTo>
                    <a:pt x="240" y="192"/>
                  </a:lnTo>
                  <a:lnTo>
                    <a:pt x="234" y="174"/>
                  </a:lnTo>
                  <a:lnTo>
                    <a:pt x="229" y="162"/>
                  </a:lnTo>
                  <a:lnTo>
                    <a:pt x="240" y="156"/>
                  </a:lnTo>
                  <a:lnTo>
                    <a:pt x="247" y="138"/>
                  </a:lnTo>
                  <a:lnTo>
                    <a:pt x="247" y="132"/>
                  </a:lnTo>
                  <a:lnTo>
                    <a:pt x="240" y="132"/>
                  </a:lnTo>
                  <a:lnTo>
                    <a:pt x="229" y="126"/>
                  </a:lnTo>
                  <a:lnTo>
                    <a:pt x="234" y="114"/>
                  </a:lnTo>
                  <a:lnTo>
                    <a:pt x="247" y="108"/>
                  </a:lnTo>
                  <a:lnTo>
                    <a:pt x="229" y="108"/>
                  </a:lnTo>
                  <a:lnTo>
                    <a:pt x="223" y="101"/>
                  </a:lnTo>
                  <a:lnTo>
                    <a:pt x="216" y="101"/>
                  </a:lnTo>
                  <a:lnTo>
                    <a:pt x="216" y="108"/>
                  </a:lnTo>
                  <a:lnTo>
                    <a:pt x="210" y="120"/>
                  </a:lnTo>
                  <a:lnTo>
                    <a:pt x="199" y="114"/>
                  </a:lnTo>
                  <a:lnTo>
                    <a:pt x="181" y="114"/>
                  </a:lnTo>
                  <a:lnTo>
                    <a:pt x="175" y="101"/>
                  </a:lnTo>
                  <a:lnTo>
                    <a:pt x="162" y="101"/>
                  </a:lnTo>
                  <a:lnTo>
                    <a:pt x="157" y="96"/>
                  </a:lnTo>
                  <a:lnTo>
                    <a:pt x="168" y="90"/>
                  </a:lnTo>
                  <a:lnTo>
                    <a:pt x="157" y="84"/>
                  </a:lnTo>
                  <a:lnTo>
                    <a:pt x="162" y="72"/>
                  </a:lnTo>
                  <a:lnTo>
                    <a:pt x="138" y="60"/>
                  </a:lnTo>
                  <a:lnTo>
                    <a:pt x="114" y="53"/>
                  </a:lnTo>
                  <a:lnTo>
                    <a:pt x="120" y="42"/>
                  </a:lnTo>
                  <a:lnTo>
                    <a:pt x="114" y="24"/>
                  </a:lnTo>
                  <a:lnTo>
                    <a:pt x="103" y="24"/>
                  </a:lnTo>
                  <a:lnTo>
                    <a:pt x="90" y="18"/>
                  </a:lnTo>
                  <a:lnTo>
                    <a:pt x="72" y="0"/>
                  </a:lnTo>
                  <a:lnTo>
                    <a:pt x="55" y="5"/>
                  </a:lnTo>
                  <a:lnTo>
                    <a:pt x="42" y="0"/>
                  </a:lnTo>
                  <a:lnTo>
                    <a:pt x="42" y="1"/>
                  </a:lnTo>
                  <a:lnTo>
                    <a:pt x="41" y="2"/>
                  </a:lnTo>
                  <a:lnTo>
                    <a:pt x="40" y="3"/>
                  </a:lnTo>
                  <a:lnTo>
                    <a:pt x="39" y="5"/>
                  </a:lnTo>
                  <a:lnTo>
                    <a:pt x="37" y="9"/>
                  </a:lnTo>
                  <a:lnTo>
                    <a:pt x="34" y="13"/>
                  </a:lnTo>
                  <a:lnTo>
                    <a:pt x="32" y="17"/>
                  </a:lnTo>
                  <a:lnTo>
                    <a:pt x="31" y="21"/>
                  </a:lnTo>
                  <a:lnTo>
                    <a:pt x="31" y="23"/>
                  </a:lnTo>
                  <a:lnTo>
                    <a:pt x="31" y="24"/>
                  </a:lnTo>
                  <a:lnTo>
                    <a:pt x="28" y="24"/>
                  </a:lnTo>
                  <a:lnTo>
                    <a:pt x="25" y="23"/>
                  </a:lnTo>
                  <a:lnTo>
                    <a:pt x="22" y="22"/>
                  </a:lnTo>
                  <a:lnTo>
                    <a:pt x="19" y="21"/>
                  </a:lnTo>
                  <a:lnTo>
                    <a:pt x="17" y="20"/>
                  </a:lnTo>
                  <a:lnTo>
                    <a:pt x="15" y="19"/>
                  </a:lnTo>
                  <a:lnTo>
                    <a:pt x="13" y="18"/>
                  </a:lnTo>
                  <a:lnTo>
                    <a:pt x="0" y="36"/>
                  </a:lnTo>
                  <a:lnTo>
                    <a:pt x="0" y="42"/>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121" name="Freeform 211">
              <a:extLst>
                <a:ext uri="{FF2B5EF4-FFF2-40B4-BE49-F238E27FC236}">
                  <a16:creationId xmlns:a16="http://schemas.microsoft.com/office/drawing/2014/main" id="{25091429-32A8-A346-AF16-374A0C6828CD}"/>
                </a:ext>
              </a:extLst>
            </p:cNvPr>
            <p:cNvSpPr>
              <a:spLocks/>
            </p:cNvSpPr>
            <p:nvPr/>
          </p:nvSpPr>
          <p:spPr bwMode="gray">
            <a:xfrm>
              <a:off x="3115" y="3369"/>
              <a:ext cx="133" cy="155"/>
            </a:xfrm>
            <a:custGeom>
              <a:avLst/>
              <a:gdLst>
                <a:gd name="T0" fmla="*/ 0 w 134"/>
                <a:gd name="T1" fmla="*/ 100 h 156"/>
                <a:gd name="T2" fmla="*/ 65 w 134"/>
                <a:gd name="T3" fmla="*/ 147 h 156"/>
                <a:gd name="T4" fmla="*/ 87 w 134"/>
                <a:gd name="T5" fmla="*/ 156 h 156"/>
                <a:gd name="T6" fmla="*/ 86 w 134"/>
                <a:gd name="T7" fmla="*/ 134 h 156"/>
                <a:gd name="T8" fmla="*/ 83 w 134"/>
                <a:gd name="T9" fmla="*/ 121 h 156"/>
                <a:gd name="T10" fmla="*/ 87 w 134"/>
                <a:gd name="T11" fmla="*/ 97 h 156"/>
                <a:gd name="T12" fmla="*/ 99 w 134"/>
                <a:gd name="T13" fmla="*/ 74 h 156"/>
                <a:gd name="T14" fmla="*/ 104 w 134"/>
                <a:gd name="T15" fmla="*/ 87 h 156"/>
                <a:gd name="T16" fmla="*/ 134 w 134"/>
                <a:gd name="T17" fmla="*/ 86 h 156"/>
                <a:gd name="T18" fmla="*/ 126 w 134"/>
                <a:gd name="T19" fmla="*/ 76 h 156"/>
                <a:gd name="T20" fmla="*/ 127 w 134"/>
                <a:gd name="T21" fmla="*/ 46 h 156"/>
                <a:gd name="T22" fmla="*/ 106 w 134"/>
                <a:gd name="T23" fmla="*/ 33 h 156"/>
                <a:gd name="T24" fmla="*/ 97 w 134"/>
                <a:gd name="T25" fmla="*/ 40 h 156"/>
                <a:gd name="T26" fmla="*/ 94 w 134"/>
                <a:gd name="T27" fmla="*/ 29 h 156"/>
                <a:gd name="T28" fmla="*/ 84 w 134"/>
                <a:gd name="T29" fmla="*/ 33 h 156"/>
                <a:gd name="T30" fmla="*/ 60 w 134"/>
                <a:gd name="T31" fmla="*/ 9 h 156"/>
                <a:gd name="T32" fmla="*/ 40 w 134"/>
                <a:gd name="T33" fmla="*/ 0 h 156"/>
                <a:gd name="T34" fmla="*/ 52 w 134"/>
                <a:gd name="T35" fmla="*/ 16 h 156"/>
                <a:gd name="T36" fmla="*/ 36 w 134"/>
                <a:gd name="T37" fmla="*/ 19 h 156"/>
                <a:gd name="T38" fmla="*/ 23 w 134"/>
                <a:gd name="T39" fmla="*/ 23 h 156"/>
                <a:gd name="T40" fmla="*/ 19 w 134"/>
                <a:gd name="T41" fmla="*/ 52 h 156"/>
                <a:gd name="T42" fmla="*/ 3 w 134"/>
                <a:gd name="T43" fmla="*/ 59 h 156"/>
                <a:gd name="T44" fmla="*/ 19 w 134"/>
                <a:gd name="T45" fmla="*/ 84 h 156"/>
                <a:gd name="T46" fmla="*/ 0 w 134"/>
                <a:gd name="T47" fmla="*/ 100 h 1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4"/>
                <a:gd name="T73" fmla="*/ 0 h 156"/>
                <a:gd name="T74" fmla="*/ 134 w 134"/>
                <a:gd name="T75" fmla="*/ 156 h 1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4" h="156">
                  <a:moveTo>
                    <a:pt x="0" y="100"/>
                  </a:moveTo>
                  <a:lnTo>
                    <a:pt x="65" y="147"/>
                  </a:lnTo>
                  <a:lnTo>
                    <a:pt x="87" y="156"/>
                  </a:lnTo>
                  <a:lnTo>
                    <a:pt x="86" y="134"/>
                  </a:lnTo>
                  <a:lnTo>
                    <a:pt x="83" y="121"/>
                  </a:lnTo>
                  <a:lnTo>
                    <a:pt x="87" y="97"/>
                  </a:lnTo>
                  <a:lnTo>
                    <a:pt x="99" y="74"/>
                  </a:lnTo>
                  <a:lnTo>
                    <a:pt x="104" y="87"/>
                  </a:lnTo>
                  <a:lnTo>
                    <a:pt x="134" y="86"/>
                  </a:lnTo>
                  <a:lnTo>
                    <a:pt x="126" y="76"/>
                  </a:lnTo>
                  <a:lnTo>
                    <a:pt x="127" y="46"/>
                  </a:lnTo>
                  <a:lnTo>
                    <a:pt x="106" y="33"/>
                  </a:lnTo>
                  <a:lnTo>
                    <a:pt x="97" y="40"/>
                  </a:lnTo>
                  <a:lnTo>
                    <a:pt x="94" y="29"/>
                  </a:lnTo>
                  <a:lnTo>
                    <a:pt x="84" y="33"/>
                  </a:lnTo>
                  <a:lnTo>
                    <a:pt x="60" y="9"/>
                  </a:lnTo>
                  <a:lnTo>
                    <a:pt x="40" y="0"/>
                  </a:lnTo>
                  <a:lnTo>
                    <a:pt x="52" y="16"/>
                  </a:lnTo>
                  <a:lnTo>
                    <a:pt x="36" y="19"/>
                  </a:lnTo>
                  <a:lnTo>
                    <a:pt x="23" y="23"/>
                  </a:lnTo>
                  <a:lnTo>
                    <a:pt x="19" y="52"/>
                  </a:lnTo>
                  <a:lnTo>
                    <a:pt x="3" y="59"/>
                  </a:lnTo>
                  <a:lnTo>
                    <a:pt x="19" y="84"/>
                  </a:lnTo>
                  <a:lnTo>
                    <a:pt x="0" y="100"/>
                  </a:lnTo>
                  <a:close/>
                </a:path>
              </a:pathLst>
            </a:custGeom>
            <a:solidFill>
              <a:srgbClr val="E2E2E2"/>
            </a:solidFill>
            <a:ln w="9525" cap="flat" cmpd="sng">
              <a:solidFill>
                <a:schemeClr val="bg1"/>
              </a:solidFill>
              <a:prstDash val="solid"/>
              <a:round/>
              <a:headEnd type="none" w="lg" len="lg"/>
              <a:tailEnd type="none" w="lg" len="lg"/>
            </a:ln>
          </p:spPr>
          <p:txBody>
            <a:bodyPr wrap="none" tIns="59064" bIns="59064"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grpSp>
      <p:pic>
        <p:nvPicPr>
          <p:cNvPr id="7" name="Imagen 6">
            <a:extLst>
              <a:ext uri="{FF2B5EF4-FFF2-40B4-BE49-F238E27FC236}">
                <a16:creationId xmlns:a16="http://schemas.microsoft.com/office/drawing/2014/main" id="{8DC38127-D493-B24D-B94B-F20BA543D731}"/>
              </a:ext>
            </a:extLst>
          </p:cNvPr>
          <p:cNvPicPr>
            <a:picLocks noChangeAspect="1"/>
          </p:cNvPicPr>
          <p:nvPr/>
        </p:nvPicPr>
        <p:blipFill>
          <a:blip r:embed="rId3"/>
          <a:stretch>
            <a:fillRect/>
          </a:stretch>
        </p:blipFill>
        <p:spPr>
          <a:xfrm>
            <a:off x="1248886" y="-962"/>
            <a:ext cx="9703584" cy="5815768"/>
          </a:xfrm>
          <a:prstGeom prst="rect">
            <a:avLst/>
          </a:prstGeom>
        </p:spPr>
      </p:pic>
      <p:pic>
        <p:nvPicPr>
          <p:cNvPr id="13" name="Picture 10">
            <a:extLst>
              <a:ext uri="{FF2B5EF4-FFF2-40B4-BE49-F238E27FC236}">
                <a16:creationId xmlns:a16="http://schemas.microsoft.com/office/drawing/2014/main" id="{C8210EED-7382-AE4E-8022-A0817BDDB94E}"/>
              </a:ext>
            </a:extLst>
          </p:cNvPr>
          <p:cNvPicPr>
            <a:picLocks noChangeAspect="1"/>
          </p:cNvPicPr>
          <p:nvPr/>
        </p:nvPicPr>
        <p:blipFill>
          <a:blip r:embed="rId4" cstate="print">
            <a:extLst>
              <a:ext uri="{BEBA8EAE-BF5A-486C-A8C5-ECC9F3942E4B}">
                <a14:imgProps xmlns:a14="http://schemas.microsoft.com/office/drawing/2010/main">
                  <a14:imgLayer>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0280392" y="5950967"/>
            <a:ext cx="661842" cy="907033"/>
          </a:xfrm>
          <a:prstGeom prst="rect">
            <a:avLst/>
          </a:prstGeom>
        </p:spPr>
      </p:pic>
      <p:grpSp>
        <p:nvGrpSpPr>
          <p:cNvPr id="204" name="Grupo 203">
            <a:extLst>
              <a:ext uri="{FF2B5EF4-FFF2-40B4-BE49-F238E27FC236}">
                <a16:creationId xmlns:a16="http://schemas.microsoft.com/office/drawing/2014/main" id="{35505612-3A3C-9F45-A064-5F690B9BD8A8}"/>
              </a:ext>
            </a:extLst>
          </p:cNvPr>
          <p:cNvGrpSpPr/>
          <p:nvPr/>
        </p:nvGrpSpPr>
        <p:grpSpPr>
          <a:xfrm>
            <a:off x="4085273" y="257194"/>
            <a:ext cx="4185102" cy="5949967"/>
            <a:chOff x="3126934" y="283627"/>
            <a:chExt cx="4615238" cy="6561491"/>
          </a:xfrm>
        </p:grpSpPr>
        <p:pic>
          <p:nvPicPr>
            <p:cNvPr id="205" name="Imagen 204">
              <a:extLst>
                <a:ext uri="{FF2B5EF4-FFF2-40B4-BE49-F238E27FC236}">
                  <a16:creationId xmlns:a16="http://schemas.microsoft.com/office/drawing/2014/main" id="{5F582A33-F54A-574A-9974-C069D1877CFC}"/>
                </a:ext>
              </a:extLst>
            </p:cNvPr>
            <p:cNvPicPr>
              <a:picLocks noChangeAspect="1"/>
            </p:cNvPicPr>
            <p:nvPr/>
          </p:nvPicPr>
          <p:blipFill rotWithShape="1">
            <a:blip r:embed="rId5"/>
            <a:srcRect t="87782"/>
            <a:stretch/>
          </p:blipFill>
          <p:spPr>
            <a:xfrm>
              <a:off x="3126934" y="2973412"/>
              <a:ext cx="4615238" cy="696056"/>
            </a:xfrm>
            <a:prstGeom prst="rect">
              <a:avLst/>
            </a:prstGeom>
          </p:spPr>
        </p:pic>
        <p:grpSp>
          <p:nvGrpSpPr>
            <p:cNvPr id="206" name="Grupo 205">
              <a:extLst>
                <a:ext uri="{FF2B5EF4-FFF2-40B4-BE49-F238E27FC236}">
                  <a16:creationId xmlns:a16="http://schemas.microsoft.com/office/drawing/2014/main" id="{C9A23219-A668-784D-BC6F-AA9E7502E331}"/>
                </a:ext>
              </a:extLst>
            </p:cNvPr>
            <p:cNvGrpSpPr/>
            <p:nvPr/>
          </p:nvGrpSpPr>
          <p:grpSpPr>
            <a:xfrm>
              <a:off x="3146301" y="283627"/>
              <a:ext cx="4557357" cy="6561491"/>
              <a:chOff x="3146301" y="283627"/>
              <a:chExt cx="4557357" cy="6561491"/>
            </a:xfrm>
          </p:grpSpPr>
          <p:grpSp>
            <p:nvGrpSpPr>
              <p:cNvPr id="207" name="Grupo 206">
                <a:extLst>
                  <a:ext uri="{FF2B5EF4-FFF2-40B4-BE49-F238E27FC236}">
                    <a16:creationId xmlns:a16="http://schemas.microsoft.com/office/drawing/2014/main" id="{5D22033D-2A00-AC45-9F08-A843DABC7B92}"/>
                  </a:ext>
                </a:extLst>
              </p:cNvPr>
              <p:cNvGrpSpPr/>
              <p:nvPr/>
            </p:nvGrpSpPr>
            <p:grpSpPr>
              <a:xfrm>
                <a:off x="3146301" y="2516282"/>
                <a:ext cx="428667" cy="3474696"/>
                <a:chOff x="3295053" y="2596130"/>
                <a:chExt cx="428667" cy="3474696"/>
              </a:xfrm>
            </p:grpSpPr>
            <p:pic>
              <p:nvPicPr>
                <p:cNvPr id="253" name="Imagen 252">
                  <a:extLst>
                    <a:ext uri="{FF2B5EF4-FFF2-40B4-BE49-F238E27FC236}">
                      <a16:creationId xmlns:a16="http://schemas.microsoft.com/office/drawing/2014/main" id="{D96AFDD4-17F3-2C41-8F2C-FBE7E176F84A}"/>
                    </a:ext>
                  </a:extLst>
                </p:cNvPr>
                <p:cNvPicPr>
                  <a:picLocks noChangeAspect="1"/>
                </p:cNvPicPr>
                <p:nvPr/>
              </p:nvPicPr>
              <p:blipFill rotWithShape="1">
                <a:blip r:embed="rId6"/>
                <a:srcRect l="29927" t="64117" r="59900" b="20647"/>
                <a:stretch/>
              </p:blipFill>
              <p:spPr>
                <a:xfrm rot="20982422">
                  <a:off x="3295053" y="2596130"/>
                  <a:ext cx="395975" cy="411798"/>
                </a:xfrm>
                <a:prstGeom prst="rect">
                  <a:avLst/>
                </a:prstGeom>
              </p:spPr>
            </p:pic>
            <p:pic>
              <p:nvPicPr>
                <p:cNvPr id="254" name="Imagen 253">
                  <a:extLst>
                    <a:ext uri="{FF2B5EF4-FFF2-40B4-BE49-F238E27FC236}">
                      <a16:creationId xmlns:a16="http://schemas.microsoft.com/office/drawing/2014/main" id="{BBBC439E-64F6-1D49-AA21-771D3709CC9C}"/>
                    </a:ext>
                  </a:extLst>
                </p:cNvPr>
                <p:cNvPicPr>
                  <a:picLocks noChangeAspect="1"/>
                </p:cNvPicPr>
                <p:nvPr/>
              </p:nvPicPr>
              <p:blipFill rotWithShape="1">
                <a:blip r:embed="rId6"/>
                <a:srcRect t="961" r="90054" b="82625"/>
                <a:stretch/>
              </p:blipFill>
              <p:spPr>
                <a:xfrm rot="21082839">
                  <a:off x="3312436" y="3812627"/>
                  <a:ext cx="387159" cy="443656"/>
                </a:xfrm>
                <a:prstGeom prst="rect">
                  <a:avLst/>
                </a:prstGeom>
              </p:spPr>
            </p:pic>
            <p:pic>
              <p:nvPicPr>
                <p:cNvPr id="255" name="Imagen 254">
                  <a:extLst>
                    <a:ext uri="{FF2B5EF4-FFF2-40B4-BE49-F238E27FC236}">
                      <a16:creationId xmlns:a16="http://schemas.microsoft.com/office/drawing/2014/main" id="{FEB79C84-C9AD-014A-BC75-2CFA672C4B63}"/>
                    </a:ext>
                  </a:extLst>
                </p:cNvPr>
                <p:cNvPicPr>
                  <a:picLocks noChangeAspect="1"/>
                </p:cNvPicPr>
                <p:nvPr/>
              </p:nvPicPr>
              <p:blipFill rotWithShape="1">
                <a:blip r:embed="rId6"/>
                <a:srcRect l="80640" t="48198" r="9912" b="35921"/>
                <a:stretch/>
              </p:blipFill>
              <p:spPr>
                <a:xfrm>
                  <a:off x="3319873" y="4284955"/>
                  <a:ext cx="367759" cy="429246"/>
                </a:xfrm>
                <a:prstGeom prst="rect">
                  <a:avLst/>
                </a:prstGeom>
              </p:spPr>
            </p:pic>
            <p:pic>
              <p:nvPicPr>
                <p:cNvPr id="256" name="Imagen 255">
                  <a:extLst>
                    <a:ext uri="{FF2B5EF4-FFF2-40B4-BE49-F238E27FC236}">
                      <a16:creationId xmlns:a16="http://schemas.microsoft.com/office/drawing/2014/main" id="{E6D4D2BE-8105-7246-9464-1F38F19BEDDB}"/>
                    </a:ext>
                  </a:extLst>
                </p:cNvPr>
                <p:cNvPicPr>
                  <a:picLocks noChangeAspect="1"/>
                </p:cNvPicPr>
                <p:nvPr/>
              </p:nvPicPr>
              <p:blipFill rotWithShape="1">
                <a:blip r:embed="rId6"/>
                <a:srcRect l="90122" t="16961" b="67562"/>
                <a:stretch/>
              </p:blipFill>
              <p:spPr>
                <a:xfrm rot="478796">
                  <a:off x="3309243" y="4765288"/>
                  <a:ext cx="384475" cy="418360"/>
                </a:xfrm>
                <a:prstGeom prst="rect">
                  <a:avLst/>
                </a:prstGeom>
              </p:spPr>
            </p:pic>
            <p:pic>
              <p:nvPicPr>
                <p:cNvPr id="257" name="Imagen 256">
                  <a:extLst>
                    <a:ext uri="{FF2B5EF4-FFF2-40B4-BE49-F238E27FC236}">
                      <a16:creationId xmlns:a16="http://schemas.microsoft.com/office/drawing/2014/main" id="{13C63C10-51D6-DD42-ABA9-FFBC19139FEC}"/>
                    </a:ext>
                  </a:extLst>
                </p:cNvPr>
                <p:cNvPicPr>
                  <a:picLocks noChangeAspect="1"/>
                </p:cNvPicPr>
                <p:nvPr/>
              </p:nvPicPr>
              <p:blipFill rotWithShape="1">
                <a:blip r:embed="rId6"/>
                <a:srcRect l="89806" t="32028" r="-1" b="51891"/>
                <a:stretch/>
              </p:blipFill>
              <p:spPr>
                <a:xfrm>
                  <a:off x="3307474" y="5205211"/>
                  <a:ext cx="396815" cy="434685"/>
                </a:xfrm>
                <a:prstGeom prst="rect">
                  <a:avLst/>
                </a:prstGeom>
              </p:spPr>
            </p:pic>
            <p:pic>
              <p:nvPicPr>
                <p:cNvPr id="258" name="Imagen 257">
                  <a:extLst>
                    <a:ext uri="{FF2B5EF4-FFF2-40B4-BE49-F238E27FC236}">
                      <a16:creationId xmlns:a16="http://schemas.microsoft.com/office/drawing/2014/main" id="{9EEF98B6-D86B-9D4A-A43E-8F81C77E37FE}"/>
                    </a:ext>
                  </a:extLst>
                </p:cNvPr>
                <p:cNvPicPr>
                  <a:picLocks noChangeAspect="1"/>
                </p:cNvPicPr>
                <p:nvPr/>
              </p:nvPicPr>
              <p:blipFill rotWithShape="1">
                <a:blip r:embed="rId6"/>
                <a:srcRect l="51027" t="17230" r="39321" b="68300"/>
                <a:stretch/>
              </p:blipFill>
              <p:spPr>
                <a:xfrm rot="21131720">
                  <a:off x="3348024" y="5679674"/>
                  <a:ext cx="375696" cy="391152"/>
                </a:xfrm>
                <a:prstGeom prst="rect">
                  <a:avLst/>
                </a:prstGeom>
              </p:spPr>
            </p:pic>
          </p:grpSp>
          <p:grpSp>
            <p:nvGrpSpPr>
              <p:cNvPr id="208" name="Grupo 207">
                <a:extLst>
                  <a:ext uri="{FF2B5EF4-FFF2-40B4-BE49-F238E27FC236}">
                    <a16:creationId xmlns:a16="http://schemas.microsoft.com/office/drawing/2014/main" id="{8E176A21-272A-9041-B3D1-B754613B2239}"/>
                  </a:ext>
                </a:extLst>
              </p:cNvPr>
              <p:cNvGrpSpPr/>
              <p:nvPr/>
            </p:nvGrpSpPr>
            <p:grpSpPr>
              <a:xfrm>
                <a:off x="4391192" y="312713"/>
                <a:ext cx="476039" cy="4279314"/>
                <a:chOff x="4957637" y="392561"/>
                <a:chExt cx="476039" cy="4279314"/>
              </a:xfrm>
            </p:grpSpPr>
            <p:pic>
              <p:nvPicPr>
                <p:cNvPr id="245" name="Imagen 244">
                  <a:extLst>
                    <a:ext uri="{FF2B5EF4-FFF2-40B4-BE49-F238E27FC236}">
                      <a16:creationId xmlns:a16="http://schemas.microsoft.com/office/drawing/2014/main" id="{4C6BAB23-AD9E-3A43-B917-50F09CF175A0}"/>
                    </a:ext>
                  </a:extLst>
                </p:cNvPr>
                <p:cNvPicPr>
                  <a:picLocks noChangeAspect="1"/>
                </p:cNvPicPr>
                <p:nvPr/>
              </p:nvPicPr>
              <p:blipFill rotWithShape="1">
                <a:blip r:embed="rId6"/>
                <a:srcRect l="80640" t="48198" r="9912" b="35921"/>
                <a:stretch/>
              </p:blipFill>
              <p:spPr>
                <a:xfrm rot="21237780">
                  <a:off x="4965468" y="392561"/>
                  <a:ext cx="367759" cy="429246"/>
                </a:xfrm>
                <a:prstGeom prst="rect">
                  <a:avLst/>
                </a:prstGeom>
              </p:spPr>
            </p:pic>
            <p:pic>
              <p:nvPicPr>
                <p:cNvPr id="246" name="Imagen 245">
                  <a:extLst>
                    <a:ext uri="{FF2B5EF4-FFF2-40B4-BE49-F238E27FC236}">
                      <a16:creationId xmlns:a16="http://schemas.microsoft.com/office/drawing/2014/main" id="{34E9FB77-07A7-F54A-B694-C7BFBC6D51C7}"/>
                    </a:ext>
                  </a:extLst>
                </p:cNvPr>
                <p:cNvPicPr>
                  <a:picLocks noChangeAspect="1"/>
                </p:cNvPicPr>
                <p:nvPr/>
              </p:nvPicPr>
              <p:blipFill rotWithShape="1">
                <a:blip r:embed="rId6"/>
                <a:srcRect l="90084" t="961" b="82625"/>
                <a:stretch/>
              </p:blipFill>
              <p:spPr>
                <a:xfrm>
                  <a:off x="4957637" y="837152"/>
                  <a:ext cx="385962" cy="443654"/>
                </a:xfrm>
                <a:prstGeom prst="rect">
                  <a:avLst/>
                </a:prstGeom>
              </p:spPr>
            </p:pic>
            <p:pic>
              <p:nvPicPr>
                <p:cNvPr id="247" name="Imagen 246">
                  <a:extLst>
                    <a:ext uri="{FF2B5EF4-FFF2-40B4-BE49-F238E27FC236}">
                      <a16:creationId xmlns:a16="http://schemas.microsoft.com/office/drawing/2014/main" id="{4BF3C399-34DE-A649-B532-91B6EFD58F70}"/>
                    </a:ext>
                  </a:extLst>
                </p:cNvPr>
                <p:cNvPicPr>
                  <a:picLocks noChangeAspect="1"/>
                </p:cNvPicPr>
                <p:nvPr/>
              </p:nvPicPr>
              <p:blipFill rotWithShape="1">
                <a:blip r:embed="rId6"/>
                <a:srcRect t="961" r="90054" b="82625"/>
                <a:stretch/>
              </p:blipFill>
              <p:spPr>
                <a:xfrm rot="21182739">
                  <a:off x="4978136" y="1274043"/>
                  <a:ext cx="387159" cy="443656"/>
                </a:xfrm>
                <a:prstGeom prst="rect">
                  <a:avLst/>
                </a:prstGeom>
              </p:spPr>
            </p:pic>
            <p:pic>
              <p:nvPicPr>
                <p:cNvPr id="248" name="Imagen 247">
                  <a:extLst>
                    <a:ext uri="{FF2B5EF4-FFF2-40B4-BE49-F238E27FC236}">
                      <a16:creationId xmlns:a16="http://schemas.microsoft.com/office/drawing/2014/main" id="{74860B99-5DA0-4743-A150-6A317D7FA4FC}"/>
                    </a:ext>
                  </a:extLst>
                </p:cNvPr>
                <p:cNvPicPr>
                  <a:picLocks noChangeAspect="1"/>
                </p:cNvPicPr>
                <p:nvPr/>
              </p:nvPicPr>
              <p:blipFill rotWithShape="1">
                <a:blip r:embed="rId6"/>
                <a:srcRect l="70387" t="960" r="19443" b="82626"/>
                <a:stretch/>
              </p:blipFill>
              <p:spPr>
                <a:xfrm rot="350322">
                  <a:off x="5037847" y="4228221"/>
                  <a:ext cx="395829" cy="443654"/>
                </a:xfrm>
                <a:prstGeom prst="rect">
                  <a:avLst/>
                </a:prstGeom>
              </p:spPr>
            </p:pic>
            <p:pic>
              <p:nvPicPr>
                <p:cNvPr id="249" name="Imagen 248">
                  <a:extLst>
                    <a:ext uri="{FF2B5EF4-FFF2-40B4-BE49-F238E27FC236}">
                      <a16:creationId xmlns:a16="http://schemas.microsoft.com/office/drawing/2014/main" id="{4F20320F-7FE8-6D46-9482-6A784F55E41A}"/>
                    </a:ext>
                  </a:extLst>
                </p:cNvPr>
                <p:cNvPicPr>
                  <a:picLocks noChangeAspect="1"/>
                </p:cNvPicPr>
                <p:nvPr/>
              </p:nvPicPr>
              <p:blipFill rotWithShape="1">
                <a:blip r:embed="rId6"/>
                <a:srcRect l="40545" t="32481" r="49708" b="52042"/>
                <a:stretch/>
              </p:blipFill>
              <p:spPr>
                <a:xfrm>
                  <a:off x="4992126" y="1732285"/>
                  <a:ext cx="379411" cy="418360"/>
                </a:xfrm>
                <a:prstGeom prst="rect">
                  <a:avLst/>
                </a:prstGeom>
              </p:spPr>
            </p:pic>
            <p:pic>
              <p:nvPicPr>
                <p:cNvPr id="250" name="Imagen 249">
                  <a:extLst>
                    <a:ext uri="{FF2B5EF4-FFF2-40B4-BE49-F238E27FC236}">
                      <a16:creationId xmlns:a16="http://schemas.microsoft.com/office/drawing/2014/main" id="{39D2E308-DCCC-D346-925D-3439B7C95FE1}"/>
                    </a:ext>
                  </a:extLst>
                </p:cNvPr>
                <p:cNvPicPr>
                  <a:picLocks noChangeAspect="1"/>
                </p:cNvPicPr>
                <p:nvPr/>
              </p:nvPicPr>
              <p:blipFill rotWithShape="1">
                <a:blip r:embed="rId6"/>
                <a:srcRect l="40095" t="47579" r="49856" b="35943"/>
                <a:stretch/>
              </p:blipFill>
              <p:spPr>
                <a:xfrm>
                  <a:off x="4984531" y="2600514"/>
                  <a:ext cx="391166" cy="445362"/>
                </a:xfrm>
                <a:prstGeom prst="rect">
                  <a:avLst/>
                </a:prstGeom>
              </p:spPr>
            </p:pic>
            <p:pic>
              <p:nvPicPr>
                <p:cNvPr id="251" name="Imagen 250">
                  <a:extLst>
                    <a:ext uri="{FF2B5EF4-FFF2-40B4-BE49-F238E27FC236}">
                      <a16:creationId xmlns:a16="http://schemas.microsoft.com/office/drawing/2014/main" id="{E7430B1D-0A55-0F4E-AB30-915FCAF7CE57}"/>
                    </a:ext>
                  </a:extLst>
                </p:cNvPr>
                <p:cNvPicPr>
                  <a:picLocks noChangeAspect="1"/>
                </p:cNvPicPr>
                <p:nvPr/>
              </p:nvPicPr>
              <p:blipFill rotWithShape="1">
                <a:blip r:embed="rId6"/>
                <a:srcRect l="29749" t="79522" r="59711" b="4058"/>
                <a:stretch/>
              </p:blipFill>
              <p:spPr>
                <a:xfrm rot="21160959">
                  <a:off x="4989899" y="2185839"/>
                  <a:ext cx="410287" cy="443845"/>
                </a:xfrm>
                <a:prstGeom prst="rect">
                  <a:avLst/>
                </a:prstGeom>
              </p:spPr>
            </p:pic>
            <p:pic>
              <p:nvPicPr>
                <p:cNvPr id="252" name="Imagen 251">
                  <a:extLst>
                    <a:ext uri="{FF2B5EF4-FFF2-40B4-BE49-F238E27FC236}">
                      <a16:creationId xmlns:a16="http://schemas.microsoft.com/office/drawing/2014/main" id="{E2F64BB1-2741-E745-84E7-7EFA245DBA8C}"/>
                    </a:ext>
                  </a:extLst>
                </p:cNvPr>
                <p:cNvPicPr>
                  <a:picLocks noChangeAspect="1"/>
                </p:cNvPicPr>
                <p:nvPr/>
              </p:nvPicPr>
              <p:blipFill rotWithShape="1">
                <a:blip r:embed="rId6"/>
                <a:srcRect l="40545" t="32481" r="49708" b="52042"/>
                <a:stretch/>
              </p:blipFill>
              <p:spPr>
                <a:xfrm>
                  <a:off x="5047418" y="3815936"/>
                  <a:ext cx="379411" cy="418360"/>
                </a:xfrm>
                <a:prstGeom prst="rect">
                  <a:avLst/>
                </a:prstGeom>
              </p:spPr>
            </p:pic>
          </p:grpSp>
          <p:grpSp>
            <p:nvGrpSpPr>
              <p:cNvPr id="209" name="Grupo 208">
                <a:extLst>
                  <a:ext uri="{FF2B5EF4-FFF2-40B4-BE49-F238E27FC236}">
                    <a16:creationId xmlns:a16="http://schemas.microsoft.com/office/drawing/2014/main" id="{4CF3F58A-9477-BA4F-809C-AB83D7C2661F}"/>
                  </a:ext>
                </a:extLst>
              </p:cNvPr>
              <p:cNvGrpSpPr/>
              <p:nvPr/>
            </p:nvGrpSpPr>
            <p:grpSpPr>
              <a:xfrm>
                <a:off x="3822713" y="1620066"/>
                <a:ext cx="401371" cy="1369410"/>
                <a:chOff x="4163379" y="1699914"/>
                <a:chExt cx="401371" cy="1369410"/>
              </a:xfrm>
            </p:grpSpPr>
            <p:pic>
              <p:nvPicPr>
                <p:cNvPr id="242" name="Imagen 241">
                  <a:extLst>
                    <a:ext uri="{FF2B5EF4-FFF2-40B4-BE49-F238E27FC236}">
                      <a16:creationId xmlns:a16="http://schemas.microsoft.com/office/drawing/2014/main" id="{69B0185F-82FD-F245-ACF2-1CBB4CDE5634}"/>
                    </a:ext>
                  </a:extLst>
                </p:cNvPr>
                <p:cNvPicPr>
                  <a:picLocks noChangeAspect="1"/>
                </p:cNvPicPr>
                <p:nvPr/>
              </p:nvPicPr>
              <p:blipFill rotWithShape="1">
                <a:blip r:embed="rId6"/>
                <a:srcRect l="70387" t="960" r="19443" b="82626"/>
                <a:stretch/>
              </p:blipFill>
              <p:spPr>
                <a:xfrm rot="425377">
                  <a:off x="4163379" y="1699914"/>
                  <a:ext cx="395829" cy="443654"/>
                </a:xfrm>
                <a:prstGeom prst="rect">
                  <a:avLst/>
                </a:prstGeom>
              </p:spPr>
            </p:pic>
            <p:pic>
              <p:nvPicPr>
                <p:cNvPr id="243" name="Imagen 242">
                  <a:extLst>
                    <a:ext uri="{FF2B5EF4-FFF2-40B4-BE49-F238E27FC236}">
                      <a16:creationId xmlns:a16="http://schemas.microsoft.com/office/drawing/2014/main" id="{CBDD02BE-3FCC-BF44-8E20-6DAC4D9B5162}"/>
                    </a:ext>
                  </a:extLst>
                </p:cNvPr>
                <p:cNvPicPr>
                  <a:picLocks noChangeAspect="1"/>
                </p:cNvPicPr>
                <p:nvPr/>
              </p:nvPicPr>
              <p:blipFill rotWithShape="1">
                <a:blip r:embed="rId6"/>
                <a:srcRect l="49904" t="64412" r="40258" b="19723"/>
                <a:stretch/>
              </p:blipFill>
              <p:spPr>
                <a:xfrm rot="418830">
                  <a:off x="4170266" y="2640548"/>
                  <a:ext cx="382959" cy="428776"/>
                </a:xfrm>
                <a:prstGeom prst="rect">
                  <a:avLst/>
                </a:prstGeom>
              </p:spPr>
            </p:pic>
            <p:pic>
              <p:nvPicPr>
                <p:cNvPr id="244" name="Imagen 243">
                  <a:extLst>
                    <a:ext uri="{FF2B5EF4-FFF2-40B4-BE49-F238E27FC236}">
                      <a16:creationId xmlns:a16="http://schemas.microsoft.com/office/drawing/2014/main" id="{0176B40C-C1AE-EF45-8B9C-2B25999732E4}"/>
                    </a:ext>
                  </a:extLst>
                </p:cNvPr>
                <p:cNvPicPr>
                  <a:picLocks noChangeAspect="1"/>
                </p:cNvPicPr>
                <p:nvPr/>
              </p:nvPicPr>
              <p:blipFill rotWithShape="1">
                <a:blip r:embed="rId6"/>
                <a:srcRect t="961" r="90054" b="82625"/>
                <a:stretch/>
              </p:blipFill>
              <p:spPr>
                <a:xfrm rot="21181567">
                  <a:off x="4177591" y="2164334"/>
                  <a:ext cx="387159" cy="443656"/>
                </a:xfrm>
                <a:prstGeom prst="rect">
                  <a:avLst/>
                </a:prstGeom>
              </p:spPr>
            </p:pic>
          </p:grpSp>
          <p:grpSp>
            <p:nvGrpSpPr>
              <p:cNvPr id="210" name="Grupo 209">
                <a:extLst>
                  <a:ext uri="{FF2B5EF4-FFF2-40B4-BE49-F238E27FC236}">
                    <a16:creationId xmlns:a16="http://schemas.microsoft.com/office/drawing/2014/main" id="{B0E19541-7FE8-5D40-A8C2-55DA23CBC670}"/>
                  </a:ext>
                </a:extLst>
              </p:cNvPr>
              <p:cNvGrpSpPr/>
              <p:nvPr/>
            </p:nvGrpSpPr>
            <p:grpSpPr>
              <a:xfrm>
                <a:off x="5131932" y="2097622"/>
                <a:ext cx="462268" cy="4747496"/>
                <a:chOff x="5924153" y="2177470"/>
                <a:chExt cx="462268" cy="4747496"/>
              </a:xfrm>
            </p:grpSpPr>
            <p:pic>
              <p:nvPicPr>
                <p:cNvPr id="233" name="Imagen 232">
                  <a:extLst>
                    <a:ext uri="{FF2B5EF4-FFF2-40B4-BE49-F238E27FC236}">
                      <a16:creationId xmlns:a16="http://schemas.microsoft.com/office/drawing/2014/main" id="{AD73F809-19CB-6349-96E8-CC3B196F9593}"/>
                    </a:ext>
                  </a:extLst>
                </p:cNvPr>
                <p:cNvPicPr>
                  <a:picLocks noChangeAspect="1"/>
                </p:cNvPicPr>
                <p:nvPr/>
              </p:nvPicPr>
              <p:blipFill rotWithShape="1">
                <a:blip r:embed="rId6"/>
                <a:srcRect l="90084" t="961" b="82625"/>
                <a:stretch/>
              </p:blipFill>
              <p:spPr>
                <a:xfrm rot="21222755">
                  <a:off x="5924153" y="2622735"/>
                  <a:ext cx="385962" cy="443654"/>
                </a:xfrm>
                <a:prstGeom prst="rect">
                  <a:avLst/>
                </a:prstGeom>
              </p:spPr>
            </p:pic>
            <p:pic>
              <p:nvPicPr>
                <p:cNvPr id="234" name="Imagen 233">
                  <a:extLst>
                    <a:ext uri="{FF2B5EF4-FFF2-40B4-BE49-F238E27FC236}">
                      <a16:creationId xmlns:a16="http://schemas.microsoft.com/office/drawing/2014/main" id="{D29AC6BB-2B86-DF4A-821D-86DE59E94B20}"/>
                    </a:ext>
                  </a:extLst>
                </p:cNvPr>
                <p:cNvPicPr>
                  <a:picLocks noChangeAspect="1"/>
                </p:cNvPicPr>
                <p:nvPr/>
              </p:nvPicPr>
              <p:blipFill rotWithShape="1">
                <a:blip r:embed="rId6"/>
                <a:srcRect t="961" r="90054" b="82625"/>
                <a:stretch/>
              </p:blipFill>
              <p:spPr>
                <a:xfrm rot="382869">
                  <a:off x="5931081" y="3809130"/>
                  <a:ext cx="387159" cy="443656"/>
                </a:xfrm>
                <a:prstGeom prst="rect">
                  <a:avLst/>
                </a:prstGeom>
              </p:spPr>
            </p:pic>
            <p:pic>
              <p:nvPicPr>
                <p:cNvPr id="235" name="Imagen 234">
                  <a:extLst>
                    <a:ext uri="{FF2B5EF4-FFF2-40B4-BE49-F238E27FC236}">
                      <a16:creationId xmlns:a16="http://schemas.microsoft.com/office/drawing/2014/main" id="{513EF3C2-E027-7B4E-BB94-A3BF214CB588}"/>
                    </a:ext>
                  </a:extLst>
                </p:cNvPr>
                <p:cNvPicPr>
                  <a:picLocks noChangeAspect="1"/>
                </p:cNvPicPr>
                <p:nvPr/>
              </p:nvPicPr>
              <p:blipFill rotWithShape="1">
                <a:blip r:embed="rId6"/>
                <a:srcRect l="70548" t="17146" r="19536" b="67377"/>
                <a:stretch/>
              </p:blipFill>
              <p:spPr>
                <a:xfrm>
                  <a:off x="5927357" y="2177470"/>
                  <a:ext cx="385964" cy="418360"/>
                </a:xfrm>
                <a:prstGeom prst="rect">
                  <a:avLst/>
                </a:prstGeom>
              </p:spPr>
            </p:pic>
            <p:pic>
              <p:nvPicPr>
                <p:cNvPr id="236" name="Imagen 235">
                  <a:extLst>
                    <a:ext uri="{FF2B5EF4-FFF2-40B4-BE49-F238E27FC236}">
                      <a16:creationId xmlns:a16="http://schemas.microsoft.com/office/drawing/2014/main" id="{7EDEDB8C-27C3-7E4F-8B38-C5805A22E60C}"/>
                    </a:ext>
                  </a:extLst>
                </p:cNvPr>
                <p:cNvPicPr>
                  <a:picLocks noChangeAspect="1"/>
                </p:cNvPicPr>
                <p:nvPr/>
              </p:nvPicPr>
              <p:blipFill rotWithShape="1">
                <a:blip r:embed="rId6"/>
                <a:srcRect l="40545" t="32481" r="49708" b="52042"/>
                <a:stretch/>
              </p:blipFill>
              <p:spPr>
                <a:xfrm rot="21228385">
                  <a:off x="5985264" y="5168241"/>
                  <a:ext cx="379411" cy="418360"/>
                </a:xfrm>
                <a:prstGeom prst="rect">
                  <a:avLst/>
                </a:prstGeom>
              </p:spPr>
            </p:pic>
            <p:pic>
              <p:nvPicPr>
                <p:cNvPr id="237" name="Imagen 236">
                  <a:extLst>
                    <a:ext uri="{FF2B5EF4-FFF2-40B4-BE49-F238E27FC236}">
                      <a16:creationId xmlns:a16="http://schemas.microsoft.com/office/drawing/2014/main" id="{F15B46C5-2447-9E47-804E-6E6ADA224C73}"/>
                    </a:ext>
                  </a:extLst>
                </p:cNvPr>
                <p:cNvPicPr>
                  <a:picLocks noChangeAspect="1"/>
                </p:cNvPicPr>
                <p:nvPr/>
              </p:nvPicPr>
              <p:blipFill rotWithShape="1">
                <a:blip r:embed="rId6"/>
                <a:srcRect l="40095" t="49301" r="50779" b="35943"/>
                <a:stretch/>
              </p:blipFill>
              <p:spPr>
                <a:xfrm>
                  <a:off x="5967060" y="5626859"/>
                  <a:ext cx="355235" cy="398840"/>
                </a:xfrm>
                <a:prstGeom prst="rect">
                  <a:avLst/>
                </a:prstGeom>
              </p:spPr>
            </p:pic>
            <p:pic>
              <p:nvPicPr>
                <p:cNvPr id="238" name="Imagen 237">
                  <a:extLst>
                    <a:ext uri="{FF2B5EF4-FFF2-40B4-BE49-F238E27FC236}">
                      <a16:creationId xmlns:a16="http://schemas.microsoft.com/office/drawing/2014/main" id="{8925AE1F-E24F-144D-9A29-DBDC6B042967}"/>
                    </a:ext>
                  </a:extLst>
                </p:cNvPr>
                <p:cNvPicPr>
                  <a:picLocks noChangeAspect="1"/>
                </p:cNvPicPr>
                <p:nvPr/>
              </p:nvPicPr>
              <p:blipFill rotWithShape="1">
                <a:blip r:embed="rId6"/>
                <a:srcRect l="49519" t="79226" r="39610" b="4276"/>
                <a:stretch/>
              </p:blipFill>
              <p:spPr>
                <a:xfrm rot="21222004">
                  <a:off x="5963291" y="6479015"/>
                  <a:ext cx="423130" cy="445951"/>
                </a:xfrm>
                <a:prstGeom prst="rect">
                  <a:avLst/>
                </a:prstGeom>
              </p:spPr>
            </p:pic>
            <p:pic>
              <p:nvPicPr>
                <p:cNvPr id="239" name="Imagen 238">
                  <a:extLst>
                    <a:ext uri="{FF2B5EF4-FFF2-40B4-BE49-F238E27FC236}">
                      <a16:creationId xmlns:a16="http://schemas.microsoft.com/office/drawing/2014/main" id="{13899E5A-61EF-E544-9966-D8ADAA5706EF}"/>
                    </a:ext>
                  </a:extLst>
                </p:cNvPr>
                <p:cNvPicPr>
                  <a:picLocks noChangeAspect="1"/>
                </p:cNvPicPr>
                <p:nvPr/>
              </p:nvPicPr>
              <p:blipFill rotWithShape="1">
                <a:blip r:embed="rId6"/>
                <a:srcRect l="49904" t="64412" r="40258" b="19723"/>
                <a:stretch/>
              </p:blipFill>
              <p:spPr>
                <a:xfrm rot="21215766">
                  <a:off x="5938571" y="4297638"/>
                  <a:ext cx="382959" cy="428776"/>
                </a:xfrm>
                <a:prstGeom prst="rect">
                  <a:avLst/>
                </a:prstGeom>
              </p:spPr>
            </p:pic>
            <p:pic>
              <p:nvPicPr>
                <p:cNvPr id="240" name="Imagen 239">
                  <a:extLst>
                    <a:ext uri="{FF2B5EF4-FFF2-40B4-BE49-F238E27FC236}">
                      <a16:creationId xmlns:a16="http://schemas.microsoft.com/office/drawing/2014/main" id="{AF1DCBAC-D75A-EC44-AFB2-EC49301BF24A}"/>
                    </a:ext>
                  </a:extLst>
                </p:cNvPr>
                <p:cNvPicPr>
                  <a:picLocks noChangeAspect="1"/>
                </p:cNvPicPr>
                <p:nvPr/>
              </p:nvPicPr>
              <p:blipFill rotWithShape="1">
                <a:blip r:embed="rId6"/>
                <a:srcRect l="40095" t="48896" r="50702" b="35943"/>
                <a:stretch/>
              </p:blipFill>
              <p:spPr>
                <a:xfrm>
                  <a:off x="5963160" y="4720986"/>
                  <a:ext cx="358253" cy="409760"/>
                </a:xfrm>
                <a:prstGeom prst="rect">
                  <a:avLst/>
                </a:prstGeom>
              </p:spPr>
            </p:pic>
            <p:pic>
              <p:nvPicPr>
                <p:cNvPr id="241" name="Imagen 240">
                  <a:extLst>
                    <a:ext uri="{FF2B5EF4-FFF2-40B4-BE49-F238E27FC236}">
                      <a16:creationId xmlns:a16="http://schemas.microsoft.com/office/drawing/2014/main" id="{E324FEFF-C0E3-A84F-B168-5C748B9527F1}"/>
                    </a:ext>
                  </a:extLst>
                </p:cNvPr>
                <p:cNvPicPr>
                  <a:picLocks noChangeAspect="1"/>
                </p:cNvPicPr>
                <p:nvPr/>
              </p:nvPicPr>
              <p:blipFill rotWithShape="1">
                <a:blip r:embed="rId6"/>
                <a:srcRect l="51027" t="17230" r="39321" b="68300"/>
                <a:stretch/>
              </p:blipFill>
              <p:spPr>
                <a:xfrm rot="221764">
                  <a:off x="5983480" y="6049175"/>
                  <a:ext cx="375696" cy="391152"/>
                </a:xfrm>
                <a:prstGeom prst="rect">
                  <a:avLst/>
                </a:prstGeom>
              </p:spPr>
            </p:pic>
          </p:grpSp>
          <p:grpSp>
            <p:nvGrpSpPr>
              <p:cNvPr id="211" name="Grupo 210">
                <a:extLst>
                  <a:ext uri="{FF2B5EF4-FFF2-40B4-BE49-F238E27FC236}">
                    <a16:creationId xmlns:a16="http://schemas.microsoft.com/office/drawing/2014/main" id="{DEF43AC6-D7B9-C241-B60C-9BBF8D417AFA}"/>
                  </a:ext>
                </a:extLst>
              </p:cNvPr>
              <p:cNvGrpSpPr/>
              <p:nvPr/>
            </p:nvGrpSpPr>
            <p:grpSpPr>
              <a:xfrm>
                <a:off x="6661259" y="760217"/>
                <a:ext cx="432258" cy="3807844"/>
                <a:chOff x="7927616" y="840065"/>
                <a:chExt cx="432258" cy="3807844"/>
              </a:xfrm>
            </p:grpSpPr>
            <p:pic>
              <p:nvPicPr>
                <p:cNvPr id="226" name="Imagen 225">
                  <a:extLst>
                    <a:ext uri="{FF2B5EF4-FFF2-40B4-BE49-F238E27FC236}">
                      <a16:creationId xmlns:a16="http://schemas.microsoft.com/office/drawing/2014/main" id="{C4B92542-0653-CB46-A2D0-0118997DA6D7}"/>
                    </a:ext>
                  </a:extLst>
                </p:cNvPr>
                <p:cNvPicPr>
                  <a:picLocks noChangeAspect="1"/>
                </p:cNvPicPr>
                <p:nvPr/>
              </p:nvPicPr>
              <p:blipFill rotWithShape="1">
                <a:blip r:embed="rId6"/>
                <a:srcRect l="90084" t="961" b="82625"/>
                <a:stretch/>
              </p:blipFill>
              <p:spPr>
                <a:xfrm rot="446827">
                  <a:off x="7934813" y="2624839"/>
                  <a:ext cx="385962" cy="443654"/>
                </a:xfrm>
                <a:prstGeom prst="rect">
                  <a:avLst/>
                </a:prstGeom>
              </p:spPr>
            </p:pic>
            <p:pic>
              <p:nvPicPr>
                <p:cNvPr id="227" name="Imagen 226">
                  <a:extLst>
                    <a:ext uri="{FF2B5EF4-FFF2-40B4-BE49-F238E27FC236}">
                      <a16:creationId xmlns:a16="http://schemas.microsoft.com/office/drawing/2014/main" id="{82B130C9-E8E0-CA44-A7BD-5D4E00367295}"/>
                    </a:ext>
                  </a:extLst>
                </p:cNvPr>
                <p:cNvPicPr>
                  <a:picLocks noChangeAspect="1"/>
                </p:cNvPicPr>
                <p:nvPr/>
              </p:nvPicPr>
              <p:blipFill rotWithShape="1">
                <a:blip r:embed="rId6"/>
                <a:srcRect t="961" r="90054" b="82625"/>
                <a:stretch/>
              </p:blipFill>
              <p:spPr>
                <a:xfrm rot="358983">
                  <a:off x="7927616" y="1267135"/>
                  <a:ext cx="387159" cy="443656"/>
                </a:xfrm>
                <a:prstGeom prst="rect">
                  <a:avLst/>
                </a:prstGeom>
              </p:spPr>
            </p:pic>
            <p:pic>
              <p:nvPicPr>
                <p:cNvPr id="228" name="Imagen 227">
                  <a:extLst>
                    <a:ext uri="{FF2B5EF4-FFF2-40B4-BE49-F238E27FC236}">
                      <a16:creationId xmlns:a16="http://schemas.microsoft.com/office/drawing/2014/main" id="{F39C0676-86E6-B44A-80EA-DB36B9B5360A}"/>
                    </a:ext>
                  </a:extLst>
                </p:cNvPr>
                <p:cNvPicPr>
                  <a:picLocks noChangeAspect="1"/>
                </p:cNvPicPr>
                <p:nvPr/>
              </p:nvPicPr>
              <p:blipFill rotWithShape="1">
                <a:blip r:embed="rId6"/>
                <a:srcRect l="90122" t="16961" b="67562"/>
                <a:stretch/>
              </p:blipFill>
              <p:spPr>
                <a:xfrm rot="21209086">
                  <a:off x="7965172" y="2177872"/>
                  <a:ext cx="384475" cy="418360"/>
                </a:xfrm>
                <a:prstGeom prst="rect">
                  <a:avLst/>
                </a:prstGeom>
              </p:spPr>
            </p:pic>
            <p:pic>
              <p:nvPicPr>
                <p:cNvPr id="229" name="Imagen 228">
                  <a:extLst>
                    <a:ext uri="{FF2B5EF4-FFF2-40B4-BE49-F238E27FC236}">
                      <a16:creationId xmlns:a16="http://schemas.microsoft.com/office/drawing/2014/main" id="{1E193B90-D0D2-3F42-BC4D-AE9883E3FD65}"/>
                    </a:ext>
                  </a:extLst>
                </p:cNvPr>
                <p:cNvPicPr>
                  <a:picLocks noChangeAspect="1"/>
                </p:cNvPicPr>
                <p:nvPr/>
              </p:nvPicPr>
              <p:blipFill rotWithShape="1">
                <a:blip r:embed="rId6"/>
                <a:srcRect l="50416" t="48359" r="39434" b="36207"/>
                <a:stretch/>
              </p:blipFill>
              <p:spPr>
                <a:xfrm rot="21183545">
                  <a:off x="7944619" y="840065"/>
                  <a:ext cx="395096" cy="417162"/>
                </a:xfrm>
                <a:prstGeom prst="rect">
                  <a:avLst/>
                </a:prstGeom>
              </p:spPr>
            </p:pic>
            <p:pic>
              <p:nvPicPr>
                <p:cNvPr id="230" name="Imagen 229">
                  <a:extLst>
                    <a:ext uri="{FF2B5EF4-FFF2-40B4-BE49-F238E27FC236}">
                      <a16:creationId xmlns:a16="http://schemas.microsoft.com/office/drawing/2014/main" id="{41F9EA1A-2FF7-9041-BEC5-554C431B4539}"/>
                    </a:ext>
                  </a:extLst>
                </p:cNvPr>
                <p:cNvPicPr>
                  <a:picLocks noChangeAspect="1"/>
                </p:cNvPicPr>
                <p:nvPr/>
              </p:nvPicPr>
              <p:blipFill rotWithShape="1">
                <a:blip r:embed="rId6"/>
                <a:srcRect l="49904" t="64412" r="40258" b="19723"/>
                <a:stretch/>
              </p:blipFill>
              <p:spPr>
                <a:xfrm>
                  <a:off x="7938990" y="1738304"/>
                  <a:ext cx="382959" cy="428776"/>
                </a:xfrm>
                <a:prstGeom prst="rect">
                  <a:avLst/>
                </a:prstGeom>
              </p:spPr>
            </p:pic>
            <p:pic>
              <p:nvPicPr>
                <p:cNvPr id="231" name="Imagen 230">
                  <a:extLst>
                    <a:ext uri="{FF2B5EF4-FFF2-40B4-BE49-F238E27FC236}">
                      <a16:creationId xmlns:a16="http://schemas.microsoft.com/office/drawing/2014/main" id="{EB57164F-65F7-8D43-BB63-98FD328F164D}"/>
                    </a:ext>
                  </a:extLst>
                </p:cNvPr>
                <p:cNvPicPr>
                  <a:picLocks noChangeAspect="1"/>
                </p:cNvPicPr>
                <p:nvPr/>
              </p:nvPicPr>
              <p:blipFill rotWithShape="1">
                <a:blip r:embed="rId6"/>
                <a:srcRect l="49904" t="64412" r="40258" b="19723"/>
                <a:stretch/>
              </p:blipFill>
              <p:spPr>
                <a:xfrm>
                  <a:off x="7944674" y="3841984"/>
                  <a:ext cx="382959" cy="428776"/>
                </a:xfrm>
                <a:prstGeom prst="rect">
                  <a:avLst/>
                </a:prstGeom>
              </p:spPr>
            </p:pic>
            <p:pic>
              <p:nvPicPr>
                <p:cNvPr id="232" name="Imagen 231">
                  <a:extLst>
                    <a:ext uri="{FF2B5EF4-FFF2-40B4-BE49-F238E27FC236}">
                      <a16:creationId xmlns:a16="http://schemas.microsoft.com/office/drawing/2014/main" id="{51F452F3-C9B2-B04A-8936-6E60E3BF5265}"/>
                    </a:ext>
                  </a:extLst>
                </p:cNvPr>
                <p:cNvPicPr>
                  <a:picLocks noChangeAspect="1"/>
                </p:cNvPicPr>
                <p:nvPr/>
              </p:nvPicPr>
              <p:blipFill rotWithShape="1">
                <a:blip r:embed="rId6"/>
                <a:srcRect l="29927" t="64117" r="59900" b="20647"/>
                <a:stretch/>
              </p:blipFill>
              <p:spPr>
                <a:xfrm rot="21239335">
                  <a:off x="7963899" y="4236111"/>
                  <a:ext cx="395975" cy="411798"/>
                </a:xfrm>
                <a:prstGeom prst="rect">
                  <a:avLst/>
                </a:prstGeom>
              </p:spPr>
            </p:pic>
          </p:grpSp>
          <p:grpSp>
            <p:nvGrpSpPr>
              <p:cNvPr id="212" name="Grupo 211">
                <a:extLst>
                  <a:ext uri="{FF2B5EF4-FFF2-40B4-BE49-F238E27FC236}">
                    <a16:creationId xmlns:a16="http://schemas.microsoft.com/office/drawing/2014/main" id="{75331ECB-1B8C-224B-BDF1-C3C983E49874}"/>
                  </a:ext>
                </a:extLst>
              </p:cNvPr>
              <p:cNvGrpSpPr/>
              <p:nvPr/>
            </p:nvGrpSpPr>
            <p:grpSpPr>
              <a:xfrm>
                <a:off x="7268113" y="283627"/>
                <a:ext cx="435545" cy="2710356"/>
                <a:chOff x="8782828" y="363475"/>
                <a:chExt cx="435545" cy="2710356"/>
              </a:xfrm>
            </p:grpSpPr>
            <p:pic>
              <p:nvPicPr>
                <p:cNvPr id="220" name="Imagen 219">
                  <a:extLst>
                    <a:ext uri="{FF2B5EF4-FFF2-40B4-BE49-F238E27FC236}">
                      <a16:creationId xmlns:a16="http://schemas.microsoft.com/office/drawing/2014/main" id="{1DD1DBCC-39CE-A045-B0D0-F6DA6079DCDD}"/>
                    </a:ext>
                  </a:extLst>
                </p:cNvPr>
                <p:cNvPicPr>
                  <a:picLocks noChangeAspect="1"/>
                </p:cNvPicPr>
                <p:nvPr/>
              </p:nvPicPr>
              <p:blipFill rotWithShape="1">
                <a:blip r:embed="rId6"/>
                <a:srcRect l="90122" t="16961" b="67562"/>
                <a:stretch/>
              </p:blipFill>
              <p:spPr>
                <a:xfrm>
                  <a:off x="8803379" y="2177497"/>
                  <a:ext cx="384475" cy="418360"/>
                </a:xfrm>
                <a:prstGeom prst="rect">
                  <a:avLst/>
                </a:prstGeom>
              </p:spPr>
            </p:pic>
            <p:pic>
              <p:nvPicPr>
                <p:cNvPr id="221" name="Imagen 220">
                  <a:extLst>
                    <a:ext uri="{FF2B5EF4-FFF2-40B4-BE49-F238E27FC236}">
                      <a16:creationId xmlns:a16="http://schemas.microsoft.com/office/drawing/2014/main" id="{F4B5C6BD-E2EF-C64C-97F9-693C1B80AB1F}"/>
                    </a:ext>
                  </a:extLst>
                </p:cNvPr>
                <p:cNvPicPr>
                  <a:picLocks noChangeAspect="1"/>
                </p:cNvPicPr>
                <p:nvPr/>
              </p:nvPicPr>
              <p:blipFill rotWithShape="1">
                <a:blip r:embed="rId6"/>
                <a:srcRect l="40545" t="32481" r="49708" b="52042"/>
                <a:stretch/>
              </p:blipFill>
              <p:spPr>
                <a:xfrm rot="21150356">
                  <a:off x="8812966" y="1718457"/>
                  <a:ext cx="379411" cy="418360"/>
                </a:xfrm>
                <a:prstGeom prst="rect">
                  <a:avLst/>
                </a:prstGeom>
              </p:spPr>
            </p:pic>
            <p:pic>
              <p:nvPicPr>
                <p:cNvPr id="222" name="Imagen 221">
                  <a:extLst>
                    <a:ext uri="{FF2B5EF4-FFF2-40B4-BE49-F238E27FC236}">
                      <a16:creationId xmlns:a16="http://schemas.microsoft.com/office/drawing/2014/main" id="{7DC6357F-4BE5-CB40-BF58-C8661620FF9B}"/>
                    </a:ext>
                  </a:extLst>
                </p:cNvPr>
                <p:cNvPicPr>
                  <a:picLocks noChangeAspect="1"/>
                </p:cNvPicPr>
                <p:nvPr/>
              </p:nvPicPr>
              <p:blipFill rotWithShape="1">
                <a:blip r:embed="rId6"/>
                <a:srcRect l="70354" t="47693" r="19270" b="36424"/>
                <a:stretch/>
              </p:blipFill>
              <p:spPr>
                <a:xfrm rot="476417">
                  <a:off x="8814484" y="363475"/>
                  <a:ext cx="403889" cy="429246"/>
                </a:xfrm>
                <a:prstGeom prst="rect">
                  <a:avLst/>
                </a:prstGeom>
              </p:spPr>
            </p:pic>
            <p:pic>
              <p:nvPicPr>
                <p:cNvPr id="223" name="Imagen 222">
                  <a:extLst>
                    <a:ext uri="{FF2B5EF4-FFF2-40B4-BE49-F238E27FC236}">
                      <a16:creationId xmlns:a16="http://schemas.microsoft.com/office/drawing/2014/main" id="{FB4740D3-476A-DB42-A5E6-487E549002F7}"/>
                    </a:ext>
                  </a:extLst>
                </p:cNvPr>
                <p:cNvPicPr>
                  <a:picLocks noChangeAspect="1"/>
                </p:cNvPicPr>
                <p:nvPr/>
              </p:nvPicPr>
              <p:blipFill rotWithShape="1">
                <a:blip r:embed="rId6"/>
                <a:srcRect l="70547" t="64574" r="19792" b="20486"/>
                <a:stretch/>
              </p:blipFill>
              <p:spPr>
                <a:xfrm>
                  <a:off x="8824680" y="837880"/>
                  <a:ext cx="376051" cy="403807"/>
                </a:xfrm>
                <a:prstGeom prst="rect">
                  <a:avLst/>
                </a:prstGeom>
              </p:spPr>
            </p:pic>
            <p:pic>
              <p:nvPicPr>
                <p:cNvPr id="224" name="Imagen 223">
                  <a:extLst>
                    <a:ext uri="{FF2B5EF4-FFF2-40B4-BE49-F238E27FC236}">
                      <a16:creationId xmlns:a16="http://schemas.microsoft.com/office/drawing/2014/main" id="{34139211-6168-3948-903E-6311A7BC265C}"/>
                    </a:ext>
                  </a:extLst>
                </p:cNvPr>
                <p:cNvPicPr>
                  <a:picLocks noChangeAspect="1"/>
                </p:cNvPicPr>
                <p:nvPr/>
              </p:nvPicPr>
              <p:blipFill rotWithShape="1">
                <a:blip r:embed="rId6"/>
                <a:srcRect l="49904" t="64412" r="40258" b="19723"/>
                <a:stretch/>
              </p:blipFill>
              <p:spPr>
                <a:xfrm rot="21092672">
                  <a:off x="8798526" y="2645055"/>
                  <a:ext cx="382959" cy="428776"/>
                </a:xfrm>
                <a:prstGeom prst="rect">
                  <a:avLst/>
                </a:prstGeom>
              </p:spPr>
            </p:pic>
            <p:pic>
              <p:nvPicPr>
                <p:cNvPr id="225" name="Imagen 224">
                  <a:extLst>
                    <a:ext uri="{FF2B5EF4-FFF2-40B4-BE49-F238E27FC236}">
                      <a16:creationId xmlns:a16="http://schemas.microsoft.com/office/drawing/2014/main" id="{14F1F59F-4C23-DF41-BBFE-D6256B6CF9B3}"/>
                    </a:ext>
                  </a:extLst>
                </p:cNvPr>
                <p:cNvPicPr>
                  <a:picLocks noChangeAspect="1"/>
                </p:cNvPicPr>
                <p:nvPr/>
              </p:nvPicPr>
              <p:blipFill rotWithShape="1">
                <a:blip r:embed="rId6"/>
                <a:srcRect t="961" r="90054" b="82625"/>
                <a:stretch/>
              </p:blipFill>
              <p:spPr>
                <a:xfrm rot="298304">
                  <a:off x="8782828" y="1262901"/>
                  <a:ext cx="387159" cy="443656"/>
                </a:xfrm>
                <a:prstGeom prst="rect">
                  <a:avLst/>
                </a:prstGeom>
              </p:spPr>
            </p:pic>
          </p:grpSp>
          <p:grpSp>
            <p:nvGrpSpPr>
              <p:cNvPr id="213" name="Grupo 212">
                <a:extLst>
                  <a:ext uri="{FF2B5EF4-FFF2-40B4-BE49-F238E27FC236}">
                    <a16:creationId xmlns:a16="http://schemas.microsoft.com/office/drawing/2014/main" id="{AFA4DDD9-6B31-BE4D-A375-930F861CC3E3}"/>
                  </a:ext>
                </a:extLst>
              </p:cNvPr>
              <p:cNvGrpSpPr/>
              <p:nvPr/>
            </p:nvGrpSpPr>
            <p:grpSpPr>
              <a:xfrm>
                <a:off x="5882614" y="1184630"/>
                <a:ext cx="415957" cy="1779232"/>
                <a:chOff x="6832879" y="1219322"/>
                <a:chExt cx="415957" cy="1779232"/>
              </a:xfrm>
            </p:grpSpPr>
            <p:grpSp>
              <p:nvGrpSpPr>
                <p:cNvPr id="214" name="Grupo 213">
                  <a:extLst>
                    <a:ext uri="{FF2B5EF4-FFF2-40B4-BE49-F238E27FC236}">
                      <a16:creationId xmlns:a16="http://schemas.microsoft.com/office/drawing/2014/main" id="{D1CDE96F-7C1B-A14E-8452-63F39906DBB6}"/>
                    </a:ext>
                  </a:extLst>
                </p:cNvPr>
                <p:cNvGrpSpPr/>
                <p:nvPr/>
              </p:nvGrpSpPr>
              <p:grpSpPr>
                <a:xfrm>
                  <a:off x="6832879" y="1219322"/>
                  <a:ext cx="415957" cy="1779232"/>
                  <a:chOff x="6945769" y="1264478"/>
                  <a:chExt cx="415957" cy="1779232"/>
                </a:xfrm>
              </p:grpSpPr>
              <p:pic>
                <p:nvPicPr>
                  <p:cNvPr id="216" name="Imagen 215">
                    <a:extLst>
                      <a:ext uri="{FF2B5EF4-FFF2-40B4-BE49-F238E27FC236}">
                        <a16:creationId xmlns:a16="http://schemas.microsoft.com/office/drawing/2014/main" id="{8B604C9A-786B-0246-89C4-8EDBF9797CBC}"/>
                      </a:ext>
                    </a:extLst>
                  </p:cNvPr>
                  <p:cNvPicPr>
                    <a:picLocks noChangeAspect="1"/>
                  </p:cNvPicPr>
                  <p:nvPr/>
                </p:nvPicPr>
                <p:blipFill rotWithShape="1">
                  <a:blip r:embed="rId6"/>
                  <a:srcRect l="30664" t="961" r="59370" b="82625"/>
                  <a:stretch/>
                </p:blipFill>
                <p:spPr>
                  <a:xfrm>
                    <a:off x="6945769" y="1264478"/>
                    <a:ext cx="387887" cy="443656"/>
                  </a:xfrm>
                  <a:prstGeom prst="rect">
                    <a:avLst/>
                  </a:prstGeom>
                </p:spPr>
              </p:pic>
              <p:pic>
                <p:nvPicPr>
                  <p:cNvPr id="217" name="Imagen 216">
                    <a:extLst>
                      <a:ext uri="{FF2B5EF4-FFF2-40B4-BE49-F238E27FC236}">
                        <a16:creationId xmlns:a16="http://schemas.microsoft.com/office/drawing/2014/main" id="{6809BCA0-15ED-4343-A765-91F654B1AED6}"/>
                      </a:ext>
                    </a:extLst>
                  </p:cNvPr>
                  <p:cNvPicPr>
                    <a:picLocks noChangeAspect="1"/>
                  </p:cNvPicPr>
                  <p:nvPr/>
                </p:nvPicPr>
                <p:blipFill rotWithShape="1">
                  <a:blip r:embed="rId6"/>
                  <a:srcRect l="70387" t="960" r="19443" b="82626"/>
                  <a:stretch/>
                </p:blipFill>
                <p:spPr>
                  <a:xfrm rot="21155360">
                    <a:off x="6965897" y="1691402"/>
                    <a:ext cx="395829" cy="443654"/>
                  </a:xfrm>
                  <a:prstGeom prst="rect">
                    <a:avLst/>
                  </a:prstGeom>
                </p:spPr>
              </p:pic>
              <p:pic>
                <p:nvPicPr>
                  <p:cNvPr id="218" name="Imagen 217">
                    <a:extLst>
                      <a:ext uri="{FF2B5EF4-FFF2-40B4-BE49-F238E27FC236}">
                        <a16:creationId xmlns:a16="http://schemas.microsoft.com/office/drawing/2014/main" id="{1179250C-C9BD-744A-A1DA-6525E8B58B30}"/>
                      </a:ext>
                    </a:extLst>
                  </p:cNvPr>
                  <p:cNvPicPr>
                    <a:picLocks noChangeAspect="1"/>
                  </p:cNvPicPr>
                  <p:nvPr/>
                </p:nvPicPr>
                <p:blipFill rotWithShape="1">
                  <a:blip r:embed="rId6"/>
                  <a:srcRect l="30664" t="961" r="59370" b="82625"/>
                  <a:stretch/>
                </p:blipFill>
                <p:spPr>
                  <a:xfrm>
                    <a:off x="6967968" y="2600054"/>
                    <a:ext cx="387887" cy="443656"/>
                  </a:xfrm>
                  <a:prstGeom prst="rect">
                    <a:avLst/>
                  </a:prstGeom>
                </p:spPr>
              </p:pic>
              <p:pic>
                <p:nvPicPr>
                  <p:cNvPr id="219" name="Imagen 218">
                    <a:extLst>
                      <a:ext uri="{FF2B5EF4-FFF2-40B4-BE49-F238E27FC236}">
                        <a16:creationId xmlns:a16="http://schemas.microsoft.com/office/drawing/2014/main" id="{40B0681C-6E79-3F49-9217-94EB627D861A}"/>
                      </a:ext>
                    </a:extLst>
                  </p:cNvPr>
                  <p:cNvPicPr>
                    <a:picLocks noChangeAspect="1"/>
                  </p:cNvPicPr>
                  <p:nvPr/>
                </p:nvPicPr>
                <p:blipFill rotWithShape="1">
                  <a:blip r:embed="rId6"/>
                  <a:srcRect l="80998" t="79279" r="9608" b="5507"/>
                  <a:stretch/>
                </p:blipFill>
                <p:spPr>
                  <a:xfrm rot="397833">
                    <a:off x="6979407" y="2173722"/>
                    <a:ext cx="365670" cy="411248"/>
                  </a:xfrm>
                  <a:prstGeom prst="rect">
                    <a:avLst/>
                  </a:prstGeom>
                </p:spPr>
              </p:pic>
            </p:grpSp>
            <p:sp>
              <p:nvSpPr>
                <p:cNvPr id="215" name="CuadroTexto 214">
                  <a:extLst>
                    <a:ext uri="{FF2B5EF4-FFF2-40B4-BE49-F238E27FC236}">
                      <a16:creationId xmlns:a16="http://schemas.microsoft.com/office/drawing/2014/main" id="{0BAB6C8F-E6EC-FB42-A9FE-FB82DA1B68DB}"/>
                    </a:ext>
                  </a:extLst>
                </p:cNvPr>
                <p:cNvSpPr txBox="1"/>
                <p:nvPr/>
              </p:nvSpPr>
              <p:spPr>
                <a:xfrm rot="489347">
                  <a:off x="6868090" y="2129052"/>
                  <a:ext cx="346835" cy="409695"/>
                </a:xfrm>
                <a:prstGeom prst="rect">
                  <a:avLst/>
                </a:prstGeom>
                <a:noFill/>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n-US" sz="1814" b="0" i="0" u="none" strike="noStrike" kern="1200" cap="none" spc="0" normalizeH="0" baseline="0" noProof="0">
                      <a:ln>
                        <a:noFill/>
                      </a:ln>
                      <a:solidFill>
                        <a:prstClr val="black">
                          <a:lumMod val="75000"/>
                          <a:lumOff val="25000"/>
                        </a:prstClr>
                      </a:solidFill>
                      <a:effectLst/>
                      <a:uLnTx/>
                      <a:uFillTx/>
                      <a:latin typeface="Arial"/>
                      <a:ea typeface="+mn-ea"/>
                      <a:cs typeface="+mn-cs"/>
                    </a:rPr>
                    <a:t>4</a:t>
                  </a:r>
                </a:p>
              </p:txBody>
            </p:sp>
          </p:grpSp>
        </p:grpSp>
      </p:grpSp>
      <p:grpSp>
        <p:nvGrpSpPr>
          <p:cNvPr id="15" name="Grupo 14">
            <a:extLst>
              <a:ext uri="{FF2B5EF4-FFF2-40B4-BE49-F238E27FC236}">
                <a16:creationId xmlns:a16="http://schemas.microsoft.com/office/drawing/2014/main" id="{B4F144B6-92CD-4747-8E94-EDBD428198A8}"/>
              </a:ext>
            </a:extLst>
          </p:cNvPr>
          <p:cNvGrpSpPr/>
          <p:nvPr/>
        </p:nvGrpSpPr>
        <p:grpSpPr>
          <a:xfrm>
            <a:off x="1249766" y="10925"/>
            <a:ext cx="9692468" cy="6241665"/>
            <a:chOff x="0" y="12048"/>
            <a:chExt cx="10688638" cy="6883170"/>
          </a:xfrm>
        </p:grpSpPr>
        <p:pic>
          <p:nvPicPr>
            <p:cNvPr id="14" name="Imagen 13">
              <a:extLst>
                <a:ext uri="{FF2B5EF4-FFF2-40B4-BE49-F238E27FC236}">
                  <a16:creationId xmlns:a16="http://schemas.microsoft.com/office/drawing/2014/main" id="{4B885511-356C-D042-B244-7FFAF4834B4C}"/>
                </a:ext>
              </a:extLst>
            </p:cNvPr>
            <p:cNvPicPr>
              <a:picLocks noChangeAspect="1"/>
            </p:cNvPicPr>
            <p:nvPr/>
          </p:nvPicPr>
          <p:blipFill>
            <a:blip r:embed="rId7"/>
            <a:stretch>
              <a:fillRect/>
            </a:stretch>
          </p:blipFill>
          <p:spPr>
            <a:xfrm>
              <a:off x="0" y="12048"/>
              <a:ext cx="10688638" cy="6372561"/>
            </a:xfrm>
            <a:prstGeom prst="rect">
              <a:avLst/>
            </a:prstGeom>
          </p:spPr>
        </p:pic>
        <p:pic>
          <p:nvPicPr>
            <p:cNvPr id="259" name="Imagen 258">
              <a:extLst>
                <a:ext uri="{FF2B5EF4-FFF2-40B4-BE49-F238E27FC236}">
                  <a16:creationId xmlns:a16="http://schemas.microsoft.com/office/drawing/2014/main" id="{0F5ACFE6-599F-0E42-8738-5EEE65CA54F6}"/>
                </a:ext>
              </a:extLst>
            </p:cNvPr>
            <p:cNvPicPr>
              <a:picLocks noChangeAspect="1"/>
            </p:cNvPicPr>
            <p:nvPr/>
          </p:nvPicPr>
          <p:blipFill>
            <a:blip r:embed="rId7"/>
            <a:stretch>
              <a:fillRect/>
            </a:stretch>
          </p:blipFill>
          <p:spPr>
            <a:xfrm>
              <a:off x="4957885" y="6410731"/>
              <a:ext cx="915852" cy="484487"/>
            </a:xfrm>
            <a:prstGeom prst="rect">
              <a:avLst/>
            </a:prstGeom>
          </p:spPr>
        </p:pic>
      </p:grpSp>
      <p:grpSp>
        <p:nvGrpSpPr>
          <p:cNvPr id="260" name="Grupo 259">
            <a:extLst>
              <a:ext uri="{FF2B5EF4-FFF2-40B4-BE49-F238E27FC236}">
                <a16:creationId xmlns:a16="http://schemas.microsoft.com/office/drawing/2014/main" id="{1314C2A1-A1CC-0040-A23A-7E9DAAB0CFFF}"/>
              </a:ext>
            </a:extLst>
          </p:cNvPr>
          <p:cNvGrpSpPr/>
          <p:nvPr/>
        </p:nvGrpSpPr>
        <p:grpSpPr>
          <a:xfrm>
            <a:off x="1696809" y="480023"/>
            <a:ext cx="9187862" cy="4925168"/>
            <a:chOff x="492989" y="529358"/>
            <a:chExt cx="10132170" cy="5431366"/>
          </a:xfrm>
        </p:grpSpPr>
        <p:grpSp>
          <p:nvGrpSpPr>
            <p:cNvPr id="261" name="Grupo 260">
              <a:extLst>
                <a:ext uri="{FF2B5EF4-FFF2-40B4-BE49-F238E27FC236}">
                  <a16:creationId xmlns:a16="http://schemas.microsoft.com/office/drawing/2014/main" id="{6C560710-5A49-094B-A795-A478A9605818}"/>
                </a:ext>
              </a:extLst>
            </p:cNvPr>
            <p:cNvGrpSpPr/>
            <p:nvPr/>
          </p:nvGrpSpPr>
          <p:grpSpPr>
            <a:xfrm>
              <a:off x="492990" y="3312313"/>
              <a:ext cx="1724560" cy="2366353"/>
              <a:chOff x="492990" y="3312313"/>
              <a:chExt cx="1724560" cy="2366353"/>
            </a:xfrm>
          </p:grpSpPr>
          <p:sp>
            <p:nvSpPr>
              <p:cNvPr id="275" name="CuadroTexto 274">
                <a:extLst>
                  <a:ext uri="{FF2B5EF4-FFF2-40B4-BE49-F238E27FC236}">
                    <a16:creationId xmlns:a16="http://schemas.microsoft.com/office/drawing/2014/main" id="{52E8EEA1-CCCE-0342-91FA-431260954080}"/>
                  </a:ext>
                </a:extLst>
              </p:cNvPr>
              <p:cNvSpPr txBox="1"/>
              <p:nvPr/>
            </p:nvSpPr>
            <p:spPr>
              <a:xfrm>
                <a:off x="492990" y="5022899"/>
                <a:ext cx="1724560" cy="655767"/>
              </a:xfrm>
              <a:prstGeom prst="rect">
                <a:avLst/>
              </a:prstGeom>
              <a:noFill/>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632" b="1" i="0" u="none" strike="noStrike" kern="1200" cap="none" spc="0" normalizeH="0" baseline="0" noProof="0">
                    <a:ln>
                      <a:noFill/>
                    </a:ln>
                    <a:solidFill>
                      <a:prstClr val="black"/>
                    </a:solidFill>
                    <a:effectLst/>
                    <a:uLnTx/>
                    <a:uFillTx/>
                    <a:latin typeface="Arial"/>
                    <a:ea typeface="+mn-ea"/>
                    <a:cs typeface="+mn-cs"/>
                  </a:rPr>
                  <a:t>Outcomes </a:t>
                </a:r>
                <a:r>
                  <a:rPr kumimoji="0" lang="en-US" sz="1632" b="0" i="0" u="none" strike="noStrike" kern="1200" cap="none" spc="0" normalizeH="0" baseline="0" noProof="0">
                    <a:ln>
                      <a:noFill/>
                    </a:ln>
                    <a:solidFill>
                      <a:prstClr val="black"/>
                    </a:solidFill>
                    <a:effectLst/>
                    <a:uLnTx/>
                    <a:uFillTx/>
                    <a:latin typeface="Arial"/>
                    <a:ea typeface="+mn-ea"/>
                    <a:cs typeface="+mn-cs"/>
                  </a:rPr>
                  <a:t>harmonization</a:t>
                </a:r>
              </a:p>
            </p:txBody>
          </p:sp>
          <p:sp>
            <p:nvSpPr>
              <p:cNvPr id="276" name="Elipse 275">
                <a:extLst>
                  <a:ext uri="{FF2B5EF4-FFF2-40B4-BE49-F238E27FC236}">
                    <a16:creationId xmlns:a16="http://schemas.microsoft.com/office/drawing/2014/main" id="{E34D3017-953B-C84C-A088-5A9ED9360321}"/>
                  </a:ext>
                </a:extLst>
              </p:cNvPr>
              <p:cNvSpPr>
                <a:spLocks noChangeAspect="1"/>
              </p:cNvSpPr>
              <p:nvPr/>
            </p:nvSpPr>
            <p:spPr>
              <a:xfrm>
                <a:off x="582113" y="3312313"/>
                <a:ext cx="1580400" cy="1580400"/>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w="6350">
                <a:solidFill>
                  <a:srgbClr val="2F528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62" name="Grupo 261">
              <a:extLst>
                <a:ext uri="{FF2B5EF4-FFF2-40B4-BE49-F238E27FC236}">
                  <a16:creationId xmlns:a16="http://schemas.microsoft.com/office/drawing/2014/main" id="{99AB57C0-F37F-0647-BE01-8B7FE1F9307C}"/>
                </a:ext>
              </a:extLst>
            </p:cNvPr>
            <p:cNvGrpSpPr/>
            <p:nvPr/>
          </p:nvGrpSpPr>
          <p:grpSpPr>
            <a:xfrm>
              <a:off x="7943442" y="534727"/>
              <a:ext cx="2681717" cy="2340970"/>
              <a:chOff x="7943442" y="534727"/>
              <a:chExt cx="2681717" cy="2340970"/>
            </a:xfrm>
          </p:grpSpPr>
          <p:sp>
            <p:nvSpPr>
              <p:cNvPr id="273" name="Elipse 272">
                <a:extLst>
                  <a:ext uri="{FF2B5EF4-FFF2-40B4-BE49-F238E27FC236}">
                    <a16:creationId xmlns:a16="http://schemas.microsoft.com/office/drawing/2014/main" id="{99604C56-A897-2B45-93AD-9D98805C15AA}"/>
                  </a:ext>
                </a:extLst>
              </p:cNvPr>
              <p:cNvSpPr>
                <a:spLocks noChangeAspect="1"/>
              </p:cNvSpPr>
              <p:nvPr/>
            </p:nvSpPr>
            <p:spPr>
              <a:xfrm>
                <a:off x="8439035" y="534727"/>
                <a:ext cx="1584000" cy="1584000"/>
              </a:xfrm>
              <a:prstGeom prst="ellipse">
                <a:avLst/>
              </a:prstGeom>
              <a:blipFill dpi="0" rotWithShape="1">
                <a:blip r:embed="rId9"/>
                <a:srcRect/>
                <a:stretch>
                  <a:fillRect/>
                </a:stretch>
              </a:blipFill>
              <a:ln w="6350">
                <a:solidFill>
                  <a:srgbClr val="2F528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590" b="0" i="0" u="none" strike="noStrike" kern="1200" cap="none" spc="0" normalizeH="0" baseline="0" noProof="0">
                  <a:ln>
                    <a:noFill/>
                  </a:ln>
                  <a:solidFill>
                    <a:prstClr val="black"/>
                  </a:solidFill>
                  <a:effectLst/>
                  <a:uLnTx/>
                  <a:uFillTx/>
                  <a:latin typeface="Arial"/>
                  <a:ea typeface="+mn-ea"/>
                  <a:cs typeface="+mn-cs"/>
                </a:endParaRPr>
              </a:p>
            </p:txBody>
          </p:sp>
          <p:sp>
            <p:nvSpPr>
              <p:cNvPr id="274" name="CuadroTexto 273">
                <a:extLst>
                  <a:ext uri="{FF2B5EF4-FFF2-40B4-BE49-F238E27FC236}">
                    <a16:creationId xmlns:a16="http://schemas.microsoft.com/office/drawing/2014/main" id="{6DB200EE-D706-1840-93D9-5D34202CEF5D}"/>
                  </a:ext>
                </a:extLst>
              </p:cNvPr>
              <p:cNvSpPr txBox="1"/>
              <p:nvPr/>
            </p:nvSpPr>
            <p:spPr>
              <a:xfrm>
                <a:off x="7943442" y="2219930"/>
                <a:ext cx="2681717" cy="655767"/>
              </a:xfrm>
              <a:prstGeom prst="rect">
                <a:avLst/>
              </a:prstGeom>
              <a:noFill/>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a:ln>
                      <a:noFill/>
                    </a:ln>
                    <a:solidFill>
                      <a:prstClr val="black"/>
                    </a:solidFill>
                    <a:effectLst/>
                    <a:uLnTx/>
                    <a:uFillTx/>
                    <a:latin typeface="Arial"/>
                    <a:ea typeface="+mn-ea"/>
                    <a:cs typeface="+mn-cs"/>
                  </a:rPr>
                  <a:t>Translating </a:t>
                </a:r>
                <a:r>
                  <a:rPr kumimoji="0" lang="en-US" sz="1632" b="1" i="0" u="none" strike="noStrike" kern="1200" cap="none" spc="0" normalizeH="0" baseline="0" noProof="0">
                    <a:ln>
                      <a:noFill/>
                    </a:ln>
                    <a:solidFill>
                      <a:prstClr val="black"/>
                    </a:solidFill>
                    <a:effectLst/>
                    <a:uLnTx/>
                    <a:uFillTx/>
                    <a:latin typeface="Arial"/>
                    <a:ea typeface="+mn-ea"/>
                    <a:cs typeface="+mn-cs"/>
                  </a:rPr>
                  <a:t>omics data </a:t>
                </a:r>
                <a:r>
                  <a:rPr kumimoji="0" lang="en-US" sz="1632" b="0" i="0" u="none" strike="noStrike" kern="1200" cap="none" spc="0" normalizeH="0" baseline="0" noProof="0">
                    <a:ln>
                      <a:noFill/>
                    </a:ln>
                    <a:solidFill>
                      <a:prstClr val="black"/>
                    </a:solidFill>
                    <a:effectLst/>
                    <a:uLnTx/>
                    <a:uFillTx/>
                    <a:latin typeface="Arial"/>
                    <a:ea typeface="+mn-ea"/>
                    <a:cs typeface="+mn-cs"/>
                  </a:rPr>
                  <a:t>into clinical practice</a:t>
                </a:r>
              </a:p>
            </p:txBody>
          </p:sp>
        </p:grpSp>
        <p:grpSp>
          <p:nvGrpSpPr>
            <p:cNvPr id="263" name="Grupo 262">
              <a:extLst>
                <a:ext uri="{FF2B5EF4-FFF2-40B4-BE49-F238E27FC236}">
                  <a16:creationId xmlns:a16="http://schemas.microsoft.com/office/drawing/2014/main" id="{261FA132-C986-DA49-9F99-95B328E3B68C}"/>
                </a:ext>
              </a:extLst>
            </p:cNvPr>
            <p:cNvGrpSpPr/>
            <p:nvPr/>
          </p:nvGrpSpPr>
          <p:grpSpPr>
            <a:xfrm>
              <a:off x="7961897" y="3326539"/>
              <a:ext cx="2663261" cy="2634185"/>
              <a:chOff x="7961897" y="3326539"/>
              <a:chExt cx="2663261" cy="2634185"/>
            </a:xfrm>
          </p:grpSpPr>
          <p:grpSp>
            <p:nvGrpSpPr>
              <p:cNvPr id="269" name="Grupo 268">
                <a:extLst>
                  <a:ext uri="{FF2B5EF4-FFF2-40B4-BE49-F238E27FC236}">
                    <a16:creationId xmlns:a16="http://schemas.microsoft.com/office/drawing/2014/main" id="{0BB20AB3-2452-E946-9EED-A1124CF21C06}"/>
                  </a:ext>
                </a:extLst>
              </p:cNvPr>
              <p:cNvGrpSpPr/>
              <p:nvPr/>
            </p:nvGrpSpPr>
            <p:grpSpPr>
              <a:xfrm>
                <a:off x="8431611" y="3326539"/>
                <a:ext cx="1705377" cy="1602372"/>
                <a:chOff x="4742659" y="2011236"/>
                <a:chExt cx="1705377" cy="1602372"/>
              </a:xfrm>
            </p:grpSpPr>
            <p:sp>
              <p:nvSpPr>
                <p:cNvPr id="271" name="Elipse 270">
                  <a:extLst>
                    <a:ext uri="{FF2B5EF4-FFF2-40B4-BE49-F238E27FC236}">
                      <a16:creationId xmlns:a16="http://schemas.microsoft.com/office/drawing/2014/main" id="{66218BB2-E6D0-CC41-BA93-1FD340F91AF7}"/>
                    </a:ext>
                  </a:extLst>
                </p:cNvPr>
                <p:cNvSpPr>
                  <a:spLocks noChangeAspect="1"/>
                </p:cNvSpPr>
                <p:nvPr/>
              </p:nvSpPr>
              <p:spPr>
                <a:xfrm>
                  <a:off x="4757855" y="2011236"/>
                  <a:ext cx="1584000" cy="1584000"/>
                </a:xfrm>
                <a:prstGeom prst="ellipse">
                  <a:avLst/>
                </a:prstGeom>
                <a:solidFill>
                  <a:schemeClr val="bg1"/>
                </a:solidFill>
                <a:ln w="6350">
                  <a:solidFill>
                    <a:srgbClr val="2F528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272" b="0" i="0" u="none" strike="noStrike" kern="1200" cap="none" spc="0" normalizeH="0" baseline="0" noProof="0">
                    <a:ln>
                      <a:noFill/>
                    </a:ln>
                    <a:solidFill>
                      <a:prstClr val="black"/>
                    </a:solidFill>
                    <a:effectLst/>
                    <a:uLnTx/>
                    <a:uFillTx/>
                    <a:latin typeface="Arial"/>
                    <a:ea typeface="+mn-ea"/>
                    <a:cs typeface="+mn-cs"/>
                  </a:endParaRPr>
                </a:p>
              </p:txBody>
            </p:sp>
            <p:pic>
              <p:nvPicPr>
                <p:cNvPr id="272" name="Picture 2" descr="Resultado de imagen de big data velocity icon">
                  <a:extLst>
                    <a:ext uri="{FF2B5EF4-FFF2-40B4-BE49-F238E27FC236}">
                      <a16:creationId xmlns:a16="http://schemas.microsoft.com/office/drawing/2014/main" id="{56747631-D54A-664F-BFE6-35EB5A0A8968}"/>
                    </a:ext>
                  </a:extLst>
                </p:cNvPr>
                <p:cNvPicPr>
                  <a:picLocks noChangeAspect="1" noChangeArrowheads="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42659" y="2095862"/>
                  <a:ext cx="1705377" cy="1517746"/>
                </a:xfrm>
                <a:prstGeom prst="rect">
                  <a:avLst/>
                </a:prstGeom>
                <a:noFill/>
                <a:extLst>
                  <a:ext uri="{909E8E84-426E-40DD-AFC4-6F175D3DCCD1}">
                    <a14:hiddenFill xmlns:a14="http://schemas.microsoft.com/office/drawing/2010/main">
                      <a:solidFill>
                        <a:srgbClr val="FFFFFF"/>
                      </a:solidFill>
                    </a14:hiddenFill>
                  </a:ext>
                </a:extLst>
              </p:spPr>
            </p:pic>
          </p:grpSp>
          <p:sp>
            <p:nvSpPr>
              <p:cNvPr id="270" name="CuadroTexto 269">
                <a:extLst>
                  <a:ext uri="{FF2B5EF4-FFF2-40B4-BE49-F238E27FC236}">
                    <a16:creationId xmlns:a16="http://schemas.microsoft.com/office/drawing/2014/main" id="{C671734C-8753-A64A-99F6-BAE1A98CB422}"/>
                  </a:ext>
                </a:extLst>
              </p:cNvPr>
              <p:cNvSpPr txBox="1"/>
              <p:nvPr/>
            </p:nvSpPr>
            <p:spPr>
              <a:xfrm>
                <a:off x="7961897" y="5027984"/>
                <a:ext cx="2663261" cy="932740"/>
              </a:xfrm>
              <a:prstGeom prst="rect">
                <a:avLst/>
              </a:prstGeom>
              <a:noFill/>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632" b="1" i="0" u="none" strike="noStrike" kern="1200" cap="none" spc="0" normalizeH="0" baseline="0" noProof="0">
                    <a:ln>
                      <a:noFill/>
                    </a:ln>
                    <a:solidFill>
                      <a:prstClr val="black"/>
                    </a:solidFill>
                    <a:effectLst/>
                    <a:uLnTx/>
                    <a:uFillTx/>
                    <a:latin typeface="Arial"/>
                    <a:ea typeface="+mn-ea"/>
                    <a:cs typeface="+mn-cs"/>
                  </a:rPr>
                  <a:t>Speed up drug development </a:t>
                </a:r>
                <a:r>
                  <a:rPr kumimoji="0" lang="en-US" sz="1632" b="0" i="0" u="none" strike="noStrike" kern="1200" cap="none" spc="0" normalizeH="0" baseline="0" noProof="0">
                    <a:ln>
                      <a:noFill/>
                    </a:ln>
                    <a:solidFill>
                      <a:prstClr val="black"/>
                    </a:solidFill>
                    <a:effectLst/>
                    <a:uLnTx/>
                    <a:uFillTx/>
                    <a:latin typeface="Arial"/>
                    <a:ea typeface="+mn-ea"/>
                    <a:cs typeface="+mn-cs"/>
                  </a:rPr>
                  <a:t>&amp; </a:t>
                </a:r>
                <a:r>
                  <a:rPr kumimoji="0" lang="en-US" sz="1632" b="1" i="0" u="none" strike="noStrike" kern="1200" cap="none" spc="0" normalizeH="0" baseline="0" noProof="0">
                    <a:ln>
                      <a:noFill/>
                    </a:ln>
                    <a:solidFill>
                      <a:prstClr val="black"/>
                    </a:solidFill>
                    <a:effectLst/>
                    <a:uLnTx/>
                    <a:uFillTx/>
                    <a:latin typeface="Arial"/>
                    <a:ea typeface="+mn-ea"/>
                    <a:cs typeface="+mn-cs"/>
                  </a:rPr>
                  <a:t>access</a:t>
                </a:r>
                <a:r>
                  <a:rPr kumimoji="0" lang="en-US" sz="1632" b="0" i="0" u="none" strike="noStrike" kern="1200" cap="none" spc="0" normalizeH="0" baseline="0" noProof="0">
                    <a:ln>
                      <a:noFill/>
                    </a:ln>
                    <a:solidFill>
                      <a:prstClr val="black"/>
                    </a:solidFill>
                    <a:effectLst/>
                    <a:uLnTx/>
                    <a:uFillTx/>
                    <a:latin typeface="Arial"/>
                    <a:ea typeface="+mn-ea"/>
                    <a:cs typeface="+mn-cs"/>
                  </a:rPr>
                  <a:t> to novel therapies</a:t>
                </a:r>
              </a:p>
            </p:txBody>
          </p:sp>
        </p:grpSp>
        <p:grpSp>
          <p:nvGrpSpPr>
            <p:cNvPr id="264" name="Grupo 263">
              <a:extLst>
                <a:ext uri="{FF2B5EF4-FFF2-40B4-BE49-F238E27FC236}">
                  <a16:creationId xmlns:a16="http://schemas.microsoft.com/office/drawing/2014/main" id="{1340AE59-996A-AF49-BD60-451FC114BD7E}"/>
                </a:ext>
              </a:extLst>
            </p:cNvPr>
            <p:cNvGrpSpPr/>
            <p:nvPr/>
          </p:nvGrpSpPr>
          <p:grpSpPr>
            <a:xfrm>
              <a:off x="492989" y="529358"/>
              <a:ext cx="1724561" cy="2355841"/>
              <a:chOff x="492989" y="529358"/>
              <a:chExt cx="1724561" cy="2355841"/>
            </a:xfrm>
          </p:grpSpPr>
          <p:sp>
            <p:nvSpPr>
              <p:cNvPr id="265" name="CuadroTexto 264">
                <a:extLst>
                  <a:ext uri="{FF2B5EF4-FFF2-40B4-BE49-F238E27FC236}">
                    <a16:creationId xmlns:a16="http://schemas.microsoft.com/office/drawing/2014/main" id="{3D8BD067-C269-E348-88B1-D1C3AF27EC7A}"/>
                  </a:ext>
                </a:extLst>
              </p:cNvPr>
              <p:cNvSpPr txBox="1"/>
              <p:nvPr/>
            </p:nvSpPr>
            <p:spPr>
              <a:xfrm>
                <a:off x="492989" y="2229432"/>
                <a:ext cx="1724561" cy="655767"/>
              </a:xfrm>
              <a:prstGeom prst="rect">
                <a:avLst/>
              </a:prstGeom>
              <a:noFill/>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632" b="1" i="0" u="none" strike="noStrike" kern="1200" cap="none" spc="0" normalizeH="0" baseline="0" noProof="0">
                    <a:ln>
                      <a:noFill/>
                    </a:ln>
                    <a:solidFill>
                      <a:prstClr val="black"/>
                    </a:solidFill>
                    <a:effectLst/>
                    <a:uLnTx/>
                    <a:uFillTx/>
                    <a:latin typeface="Arial"/>
                    <a:ea typeface="+mn-ea"/>
                    <a:cs typeface="+mn-cs"/>
                  </a:rPr>
                  <a:t>High quality </a:t>
                </a:r>
                <a:r>
                  <a:rPr kumimoji="0" lang="en-US" sz="1632" b="0" i="0" u="none" strike="noStrike" kern="1200" cap="none" spc="0" normalizeH="0" baseline="0" noProof="0">
                    <a:ln>
                      <a:noFill/>
                    </a:ln>
                    <a:solidFill>
                      <a:prstClr val="black"/>
                    </a:solidFill>
                    <a:effectLst/>
                    <a:uLnTx/>
                    <a:uFillTx/>
                    <a:latin typeface="Arial"/>
                    <a:ea typeface="+mn-ea"/>
                    <a:cs typeface="+mn-cs"/>
                  </a:rPr>
                  <a:t>Platform</a:t>
                </a:r>
                <a:endParaRPr kumimoji="0" lang="en-US" sz="1632" b="1" i="0" u="none" strike="noStrike" kern="1200" cap="none" spc="0" normalizeH="0" baseline="0" noProof="0">
                  <a:ln>
                    <a:noFill/>
                  </a:ln>
                  <a:solidFill>
                    <a:prstClr val="black"/>
                  </a:solidFill>
                  <a:effectLst/>
                  <a:uLnTx/>
                  <a:uFillTx/>
                  <a:latin typeface="Arial"/>
                  <a:ea typeface="+mn-ea"/>
                  <a:cs typeface="+mn-cs"/>
                </a:endParaRPr>
              </a:p>
            </p:txBody>
          </p:sp>
          <p:grpSp>
            <p:nvGrpSpPr>
              <p:cNvPr id="266" name="Grupo 265">
                <a:extLst>
                  <a:ext uri="{FF2B5EF4-FFF2-40B4-BE49-F238E27FC236}">
                    <a16:creationId xmlns:a16="http://schemas.microsoft.com/office/drawing/2014/main" id="{7EBC115D-F7BB-AD44-BCBE-FAA1469C4734}"/>
                  </a:ext>
                </a:extLst>
              </p:cNvPr>
              <p:cNvGrpSpPr/>
              <p:nvPr/>
            </p:nvGrpSpPr>
            <p:grpSpPr>
              <a:xfrm>
                <a:off x="576382" y="529358"/>
                <a:ext cx="1580400" cy="1580400"/>
                <a:chOff x="492990" y="344921"/>
                <a:chExt cx="1580400" cy="1580400"/>
              </a:xfrm>
            </p:grpSpPr>
            <p:sp>
              <p:nvSpPr>
                <p:cNvPr id="267" name="Elipse 266">
                  <a:extLst>
                    <a:ext uri="{FF2B5EF4-FFF2-40B4-BE49-F238E27FC236}">
                      <a16:creationId xmlns:a16="http://schemas.microsoft.com/office/drawing/2014/main" id="{AFE5F47E-EDE6-E540-A5C6-36DB064878AB}"/>
                    </a:ext>
                  </a:extLst>
                </p:cNvPr>
                <p:cNvSpPr>
                  <a:spLocks noChangeAspect="1"/>
                </p:cNvSpPr>
                <p:nvPr/>
              </p:nvSpPr>
              <p:spPr>
                <a:xfrm>
                  <a:off x="492990" y="344921"/>
                  <a:ext cx="1580400" cy="1580400"/>
                </a:xfrm>
                <a:prstGeom prst="ellipse">
                  <a:avLst/>
                </a:prstGeom>
                <a:solidFill>
                  <a:schemeClr val="bg1"/>
                </a:solidFill>
                <a:ln w="6350">
                  <a:solidFill>
                    <a:srgbClr val="2F528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white"/>
                    </a:solidFill>
                    <a:effectLst/>
                    <a:uLnTx/>
                    <a:uFillTx/>
                    <a:latin typeface="Arial"/>
                    <a:ea typeface="+mn-ea"/>
                    <a:cs typeface="+mn-cs"/>
                  </a:endParaRPr>
                </a:p>
              </p:txBody>
            </p:sp>
            <p:pic>
              <p:nvPicPr>
                <p:cNvPr id="268" name="Imagen 267">
                  <a:extLst>
                    <a:ext uri="{FF2B5EF4-FFF2-40B4-BE49-F238E27FC236}">
                      <a16:creationId xmlns:a16="http://schemas.microsoft.com/office/drawing/2014/main" id="{914F4ACD-3F5F-FD4E-A391-A2BAA93CB4B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5762" t="4277" r="4473" b="3055"/>
                <a:stretch/>
              </p:blipFill>
              <p:spPr>
                <a:xfrm>
                  <a:off x="767798" y="623921"/>
                  <a:ext cx="1026722" cy="1022400"/>
                </a:xfrm>
                <a:prstGeom prst="rect">
                  <a:avLst/>
                </a:prstGeom>
              </p:spPr>
            </p:pic>
          </p:grpSp>
        </p:grpSp>
      </p:grpSp>
      <p:sp>
        <p:nvSpPr>
          <p:cNvPr id="161" name="Rounded Rectangle 183">
            <a:extLst>
              <a:ext uri="{FF2B5EF4-FFF2-40B4-BE49-F238E27FC236}">
                <a16:creationId xmlns:a16="http://schemas.microsoft.com/office/drawing/2014/main" id="{D7F954BD-C99A-BF41-8F01-B7FC4F99B4C9}"/>
              </a:ext>
            </a:extLst>
          </p:cNvPr>
          <p:cNvSpPr/>
          <p:nvPr/>
        </p:nvSpPr>
        <p:spPr>
          <a:xfrm>
            <a:off x="1259857" y="5412269"/>
            <a:ext cx="9692468" cy="362901"/>
          </a:xfrm>
          <a:prstGeom prst="roundRect">
            <a:avLst/>
          </a:prstGeom>
          <a:solidFill>
            <a:srgbClr val="D9004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altLang="es-ES" sz="2176" b="1" i="0" u="none" strike="noStrike" kern="0" cap="none" spc="0" normalizeH="0" baseline="0" noProof="0" dirty="0">
                <a:ln>
                  <a:noFill/>
                </a:ln>
                <a:solidFill>
                  <a:prstClr val="white"/>
                </a:solidFill>
                <a:effectLst/>
                <a:uLnTx/>
                <a:uFillTx/>
                <a:latin typeface="Arial"/>
                <a:ea typeface="Times New Roman" panose="02020603050405020304" pitchFamily="18" charset="0"/>
                <a:cs typeface="Corbel" panose="020B0503020204020204" pitchFamily="34" charset="0"/>
              </a:rPr>
              <a:t>HARMONY</a:t>
            </a:r>
            <a:r>
              <a:rPr kumimoji="0" lang="en-US" altLang="es-ES" sz="2176" b="0" i="0" u="none" strike="noStrike" kern="0" cap="none" spc="0" normalizeH="0" baseline="0" noProof="0" dirty="0">
                <a:ln>
                  <a:noFill/>
                </a:ln>
                <a:solidFill>
                  <a:prstClr val="white"/>
                </a:solidFill>
                <a:effectLst/>
                <a:uLnTx/>
                <a:uFillTx/>
                <a:latin typeface="Arial"/>
                <a:ea typeface="Times New Roman" panose="02020603050405020304" pitchFamily="18" charset="0"/>
                <a:cs typeface="Corbel" panose="020B0503020204020204" pitchFamily="34" charset="0"/>
              </a:rPr>
              <a:t>: from data to patients</a:t>
            </a:r>
            <a:endParaRPr kumimoji="0" lang="en-US" altLang="en-US" sz="2176"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6304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204"/>
                                        </p:tgtEl>
                                        <p:attrNameLst>
                                          <p:attrName>style.visibility</p:attrName>
                                        </p:attrNameLst>
                                      </p:cBhvr>
                                      <p:to>
                                        <p:strVal val="visible"/>
                                      </p:to>
                                    </p:set>
                                    <p:animEffect transition="in" filter="fade">
                                      <p:cBhvr>
                                        <p:cTn id="10" dur="1000"/>
                                        <p:tgtEl>
                                          <p:spTgt spid="204"/>
                                        </p:tgtEl>
                                      </p:cBhvr>
                                    </p:animEffect>
                                    <p:anim calcmode="lin" valueType="num">
                                      <p:cBhvr>
                                        <p:cTn id="11" dur="1000" fill="hold"/>
                                        <p:tgtEl>
                                          <p:spTgt spid="204"/>
                                        </p:tgtEl>
                                        <p:attrNameLst>
                                          <p:attrName>ppt_x</p:attrName>
                                        </p:attrNameLst>
                                      </p:cBhvr>
                                      <p:tavLst>
                                        <p:tav tm="0">
                                          <p:val>
                                            <p:strVal val="#ppt_x"/>
                                          </p:val>
                                        </p:tav>
                                        <p:tav tm="100000">
                                          <p:val>
                                            <p:strVal val="#ppt_x"/>
                                          </p:val>
                                        </p:tav>
                                      </p:tavLst>
                                    </p:anim>
                                    <p:anim calcmode="lin" valueType="num">
                                      <p:cBhvr>
                                        <p:cTn id="12" dur="1000" fill="hold"/>
                                        <p:tgtEl>
                                          <p:spTgt spid="20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260"/>
                                        </p:tgtEl>
                                        <p:attrNameLst>
                                          <p:attrName>style.visibility</p:attrName>
                                        </p:attrNameLst>
                                      </p:cBhvr>
                                      <p:to>
                                        <p:strVal val="visible"/>
                                      </p:to>
                                    </p:set>
                                    <p:animEffect transition="in" filter="fade">
                                      <p:cBhvr>
                                        <p:cTn id="20" dur="1000"/>
                                        <p:tgtEl>
                                          <p:spTgt spid="260"/>
                                        </p:tgtEl>
                                      </p:cBhvr>
                                    </p:animEffect>
                                  </p:childTnLst>
                                </p:cTn>
                              </p:par>
                              <p:par>
                                <p:cTn id="21" presetID="10" presetClass="exit" presetSubtype="0" fill="hold" nodeType="withEffect">
                                  <p:stCondLst>
                                    <p:cond delay="0"/>
                                  </p:stCondLst>
                                  <p:childTnLst>
                                    <p:animEffect transition="out" filter="fade">
                                      <p:cBhvr>
                                        <p:cTn id="22" dur="1000"/>
                                        <p:tgtEl>
                                          <p:spTgt spid="7"/>
                                        </p:tgtEl>
                                      </p:cBhvr>
                                    </p:animEffect>
                                    <p:set>
                                      <p:cBhvr>
                                        <p:cTn id="23" dur="1" fill="hold">
                                          <p:stCondLst>
                                            <p:cond delay="999"/>
                                          </p:stCondLst>
                                        </p:cTn>
                                        <p:tgtEl>
                                          <p:spTgt spid="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61"/>
                                        </p:tgtEl>
                                        <p:attrNameLst>
                                          <p:attrName>style.visibility</p:attrName>
                                        </p:attrNameLst>
                                      </p:cBhvr>
                                      <p:to>
                                        <p:strVal val="visible"/>
                                      </p:to>
                                    </p:set>
                                    <p:animEffect transition="in" filter="fade">
                                      <p:cBhvr>
                                        <p:cTn id="26"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A1E66405-CD14-F547-B73A-A8D139252B38}"/>
              </a:ext>
            </a:extLst>
          </p:cNvPr>
          <p:cNvGrpSpPr/>
          <p:nvPr/>
        </p:nvGrpSpPr>
        <p:grpSpPr>
          <a:xfrm>
            <a:off x="1249766" y="181797"/>
            <a:ext cx="9697513" cy="6676203"/>
            <a:chOff x="0" y="200482"/>
            <a:chExt cx="10694202" cy="7362368"/>
          </a:xfrm>
        </p:grpSpPr>
        <p:pic>
          <p:nvPicPr>
            <p:cNvPr id="111" name="Picture 10">
              <a:extLst>
                <a:ext uri="{FF2B5EF4-FFF2-40B4-BE49-F238E27FC236}">
                  <a16:creationId xmlns:a16="http://schemas.microsoft.com/office/drawing/2014/main" id="{B06F050B-FE36-2842-AEE8-5E5237ADFDD4}"/>
                </a:ext>
              </a:extLst>
            </p:cNvPr>
            <p:cNvPicPr>
              <a:picLocks noChangeAspect="1"/>
            </p:cNvPicPr>
            <p:nvPr/>
          </p:nvPicPr>
          <p:blipFill>
            <a:blip r:embed="rId3" cstate="print">
              <a:extLst>
                <a:ext uri="{BEBA8EAE-BF5A-486C-A8C5-ECC9F3942E4B}">
                  <a14:imgProps xmlns:a14="http://schemas.microsoft.com/office/drawing/2010/main">
                    <a14:imgLayer>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9958773" y="6562594"/>
              <a:ext cx="729865" cy="1000256"/>
            </a:xfrm>
            <a:prstGeom prst="rect">
              <a:avLst/>
            </a:prstGeom>
          </p:spPr>
        </p:pic>
        <p:sp>
          <p:nvSpPr>
            <p:cNvPr id="225" name="Rounded Rectangle 183">
              <a:extLst>
                <a:ext uri="{FF2B5EF4-FFF2-40B4-BE49-F238E27FC236}">
                  <a16:creationId xmlns:a16="http://schemas.microsoft.com/office/drawing/2014/main" id="{12002DB3-B54D-A04B-963C-D788B3C5DBC1}"/>
                </a:ext>
              </a:extLst>
            </p:cNvPr>
            <p:cNvSpPr/>
            <p:nvPr/>
          </p:nvSpPr>
          <p:spPr>
            <a:xfrm>
              <a:off x="0" y="5960966"/>
              <a:ext cx="10694202" cy="400199"/>
            </a:xfrm>
            <a:prstGeom prst="roundRect">
              <a:avLst/>
            </a:prstGeom>
            <a:solidFill>
              <a:srgbClr val="D9004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363470" rtl="0" eaLnBrk="1" fontAlgn="auto" latinLnBrk="0" hangingPunct="1">
                <a:lnSpc>
                  <a:spcPct val="100000"/>
                </a:lnSpc>
                <a:spcBef>
                  <a:spcPts val="0"/>
                </a:spcBef>
                <a:spcAft>
                  <a:spcPts val="0"/>
                </a:spcAft>
                <a:buClrTx/>
                <a:buSzTx/>
                <a:buFontTx/>
                <a:buNone/>
                <a:tabLst/>
                <a:defRPr/>
              </a:pPr>
              <a:r>
                <a:rPr kumimoji="0" lang="en-US" sz="2176" b="0" i="0" u="none" strike="noStrike" kern="1200" cap="none" spc="0" normalizeH="0" baseline="0" noProof="0">
                  <a:ln>
                    <a:noFill/>
                  </a:ln>
                  <a:solidFill>
                    <a:prstClr val="white"/>
                  </a:solidFill>
                  <a:effectLst/>
                  <a:uLnTx/>
                  <a:uFillTx/>
                  <a:latin typeface="Arial"/>
                  <a:ea typeface="+mn-ea"/>
                  <a:cs typeface="+mn-cs"/>
                </a:rPr>
                <a:t>HARMONY platform is </a:t>
              </a:r>
              <a:r>
                <a:rPr kumimoji="0" lang="en-US" sz="2176" b="1" i="0" u="none" strike="noStrike" kern="1200" cap="none" spc="0" normalizeH="0" baseline="0" noProof="0">
                  <a:ln>
                    <a:noFill/>
                  </a:ln>
                  <a:solidFill>
                    <a:prstClr val="white"/>
                  </a:solidFill>
                  <a:effectLst/>
                  <a:uLnTx/>
                  <a:uFillTx/>
                  <a:latin typeface="Arial"/>
                  <a:ea typeface="+mn-ea"/>
                  <a:cs typeface="+mn-cs"/>
                </a:rPr>
                <a:t>set up</a:t>
              </a:r>
              <a:r>
                <a:rPr kumimoji="0" lang="en-US" sz="2176" b="0" i="0" u="none" strike="noStrike" kern="1200" cap="none" spc="0" normalizeH="0" baseline="0" noProof="0">
                  <a:ln>
                    <a:noFill/>
                  </a:ln>
                  <a:solidFill>
                    <a:prstClr val="white"/>
                  </a:solidFill>
                  <a:effectLst/>
                  <a:uLnTx/>
                  <a:uFillTx/>
                  <a:latin typeface="Arial"/>
                  <a:ea typeface="+mn-ea"/>
                  <a:cs typeface="+mn-cs"/>
                </a:rPr>
                <a:t> &amp; </a:t>
              </a:r>
              <a:r>
                <a:rPr kumimoji="0" lang="en-US" sz="2176" b="1" i="0" u="none" strike="noStrike" kern="1200" cap="none" spc="0" normalizeH="0" baseline="0" noProof="0">
                  <a:ln>
                    <a:noFill/>
                  </a:ln>
                  <a:solidFill>
                    <a:prstClr val="white"/>
                  </a:solidFill>
                  <a:effectLst/>
                  <a:uLnTx/>
                  <a:uFillTx/>
                  <a:latin typeface="Arial"/>
                  <a:ea typeface="+mn-ea"/>
                  <a:cs typeface="+mn-cs"/>
                </a:rPr>
                <a:t>running</a:t>
              </a:r>
              <a:endParaRPr kumimoji="0" lang="en-US" sz="2539" b="1" i="0" u="none" strike="noStrike" kern="1200" cap="none" spc="0" normalizeH="0" baseline="0" noProof="0">
                <a:ln>
                  <a:noFill/>
                </a:ln>
                <a:solidFill>
                  <a:prstClr val="white"/>
                </a:solidFill>
                <a:effectLst/>
                <a:uLnTx/>
                <a:uFillTx/>
                <a:latin typeface="Arial"/>
                <a:ea typeface="+mn-ea"/>
                <a:cs typeface="+mn-cs"/>
              </a:endParaRPr>
            </a:p>
          </p:txBody>
        </p:sp>
        <p:grpSp>
          <p:nvGrpSpPr>
            <p:cNvPr id="14" name="Grupo 13">
              <a:extLst>
                <a:ext uri="{FF2B5EF4-FFF2-40B4-BE49-F238E27FC236}">
                  <a16:creationId xmlns:a16="http://schemas.microsoft.com/office/drawing/2014/main" id="{7CB65DBE-2242-B94D-8C46-AD3535D71CEA}"/>
                </a:ext>
              </a:extLst>
            </p:cNvPr>
            <p:cNvGrpSpPr/>
            <p:nvPr/>
          </p:nvGrpSpPr>
          <p:grpSpPr>
            <a:xfrm>
              <a:off x="580243" y="200482"/>
              <a:ext cx="9675831" cy="5580430"/>
              <a:chOff x="580243" y="200482"/>
              <a:chExt cx="9675831" cy="5580430"/>
            </a:xfrm>
          </p:grpSpPr>
          <p:grpSp>
            <p:nvGrpSpPr>
              <p:cNvPr id="5" name="Grupo 4">
                <a:extLst>
                  <a:ext uri="{FF2B5EF4-FFF2-40B4-BE49-F238E27FC236}">
                    <a16:creationId xmlns:a16="http://schemas.microsoft.com/office/drawing/2014/main" id="{9A2BF56B-12DE-E746-AD56-897B4FBB73B4}"/>
                  </a:ext>
                </a:extLst>
              </p:cNvPr>
              <p:cNvGrpSpPr/>
              <p:nvPr/>
            </p:nvGrpSpPr>
            <p:grpSpPr>
              <a:xfrm>
                <a:off x="7076325" y="1256867"/>
                <a:ext cx="2164154" cy="1691916"/>
                <a:chOff x="7076325" y="1256867"/>
                <a:chExt cx="2164154" cy="1691916"/>
              </a:xfrm>
            </p:grpSpPr>
            <p:sp>
              <p:nvSpPr>
                <p:cNvPr id="217" name="Diagrama de flujo: conector 73">
                  <a:extLst>
                    <a:ext uri="{FF2B5EF4-FFF2-40B4-BE49-F238E27FC236}">
                      <a16:creationId xmlns:a16="http://schemas.microsoft.com/office/drawing/2014/main" id="{00766CE3-D1E0-0446-92CF-354DAF01B00C}"/>
                    </a:ext>
                  </a:extLst>
                </p:cNvPr>
                <p:cNvSpPr/>
                <p:nvPr/>
              </p:nvSpPr>
              <p:spPr>
                <a:xfrm>
                  <a:off x="7304428" y="1262194"/>
                  <a:ext cx="1663261" cy="1662313"/>
                </a:xfrm>
                <a:prstGeom prst="flowChartConnector">
                  <a:avLst/>
                </a:prstGeom>
                <a:solidFill>
                  <a:schemeClr val="bg1"/>
                </a:solidFill>
                <a:ln w="6350">
                  <a:solidFill>
                    <a:srgbClr val="D900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590" b="0" i="0" u="none" strike="noStrike" kern="1200" cap="none" spc="0" normalizeH="0" baseline="0" noProof="0">
                    <a:ln>
                      <a:noFill/>
                    </a:ln>
                    <a:solidFill>
                      <a:prstClr val="white"/>
                    </a:solidFill>
                    <a:effectLst/>
                    <a:uLnTx/>
                    <a:uFillTx/>
                    <a:latin typeface="Arial"/>
                    <a:ea typeface="+mn-ea"/>
                    <a:cs typeface="+mn-cs"/>
                  </a:endParaRPr>
                </a:p>
              </p:txBody>
            </p:sp>
            <p:pic>
              <p:nvPicPr>
                <p:cNvPr id="60" name="Picture 2" descr="Resultado de imagen de big data platform icon">
                  <a:extLst>
                    <a:ext uri="{FF2B5EF4-FFF2-40B4-BE49-F238E27FC236}">
                      <a16:creationId xmlns:a16="http://schemas.microsoft.com/office/drawing/2014/main" id="{2848D0A2-2A21-45FD-B570-9740CB98FA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6325" y="1256867"/>
                  <a:ext cx="2164154" cy="1691916"/>
                </a:xfrm>
                <a:prstGeom prst="rect">
                  <a:avLst/>
                </a:prstGeom>
                <a:extLst>
                  <a:ext uri="{909E8E84-426E-40DD-AFC4-6F175D3DCCD1}">
                    <a14:hiddenFill xmlns:a14="http://schemas.microsoft.com/office/drawing/2010/main">
                      <a:solidFill>
                        <a:srgbClr val="FFFFFF"/>
                      </a:solidFill>
                    </a14:hiddenFill>
                  </a:ext>
                </a:extLst>
              </p:spPr>
            </p:pic>
            <p:pic>
              <p:nvPicPr>
                <p:cNvPr id="62" name="Picture 10">
                  <a:extLst>
                    <a:ext uri="{FF2B5EF4-FFF2-40B4-BE49-F238E27FC236}">
                      <a16:creationId xmlns:a16="http://schemas.microsoft.com/office/drawing/2014/main" id="{BBB83CE9-FC02-419B-BD4C-16D12664458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83557" y="1741780"/>
                  <a:ext cx="206195" cy="285898"/>
                </a:xfrm>
                <a:prstGeom prst="rect">
                  <a:avLst/>
                </a:prstGeom>
              </p:spPr>
            </p:pic>
            <p:pic>
              <p:nvPicPr>
                <p:cNvPr id="63" name="Picture 10">
                  <a:extLst>
                    <a:ext uri="{FF2B5EF4-FFF2-40B4-BE49-F238E27FC236}">
                      <a16:creationId xmlns:a16="http://schemas.microsoft.com/office/drawing/2014/main" id="{52B90E53-DEDE-4C33-BF5C-7969A6D56F5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b="27575"/>
                <a:stretch/>
              </p:blipFill>
              <p:spPr>
                <a:xfrm>
                  <a:off x="8046574" y="2239122"/>
                  <a:ext cx="250022" cy="251071"/>
                </a:xfrm>
                <a:prstGeom prst="rect">
                  <a:avLst/>
                </a:prstGeom>
              </p:spPr>
            </p:pic>
            <p:pic>
              <p:nvPicPr>
                <p:cNvPr id="65" name="Picture 10">
                  <a:extLst>
                    <a:ext uri="{FF2B5EF4-FFF2-40B4-BE49-F238E27FC236}">
                      <a16:creationId xmlns:a16="http://schemas.microsoft.com/office/drawing/2014/main" id="{493FE50E-ACC0-48BF-8F0C-8B60B7FA44C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27575"/>
                <a:stretch/>
              </p:blipFill>
              <p:spPr>
                <a:xfrm>
                  <a:off x="7599686" y="2198440"/>
                  <a:ext cx="135251" cy="135818"/>
                </a:xfrm>
                <a:prstGeom prst="rect">
                  <a:avLst/>
                </a:prstGeom>
              </p:spPr>
            </p:pic>
            <p:pic>
              <p:nvPicPr>
                <p:cNvPr id="68" name="Picture 10">
                  <a:extLst>
                    <a:ext uri="{FF2B5EF4-FFF2-40B4-BE49-F238E27FC236}">
                      <a16:creationId xmlns:a16="http://schemas.microsoft.com/office/drawing/2014/main" id="{3F901744-FC7D-4D32-AB3E-0B03E074B5A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879236" y="1816098"/>
                  <a:ext cx="172746" cy="239995"/>
                </a:xfrm>
                <a:prstGeom prst="rect">
                  <a:avLst/>
                </a:prstGeom>
              </p:spPr>
            </p:pic>
          </p:grpSp>
          <p:sp>
            <p:nvSpPr>
              <p:cNvPr id="16" name="Rectángulo 15">
                <a:extLst>
                  <a:ext uri="{FF2B5EF4-FFF2-40B4-BE49-F238E27FC236}">
                    <a16:creationId xmlns:a16="http://schemas.microsoft.com/office/drawing/2014/main" id="{9C17C872-5DDF-4919-B7E9-3317A0586185}"/>
                  </a:ext>
                </a:extLst>
              </p:cNvPr>
              <p:cNvSpPr/>
              <p:nvPr/>
            </p:nvSpPr>
            <p:spPr>
              <a:xfrm>
                <a:off x="1188508" y="4098694"/>
                <a:ext cx="1421629" cy="286448"/>
              </a:xfrm>
              <a:prstGeom prst="rect">
                <a:avLst/>
              </a:prstGeom>
            </p:spPr>
            <p:txBody>
              <a:bodyPr wrap="none">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088" b="1" i="0" u="none" strike="noStrike" kern="1200" cap="none" spc="0" normalizeH="0" baseline="0" noProof="0">
                    <a:ln>
                      <a:noFill/>
                    </a:ln>
                    <a:solidFill>
                      <a:prstClr val="black"/>
                    </a:solidFill>
                    <a:effectLst/>
                    <a:uLnTx/>
                    <a:uFillTx/>
                    <a:latin typeface="Arial"/>
                    <a:ea typeface="+mn-ea"/>
                    <a:cs typeface="+mn-cs"/>
                  </a:rPr>
                  <a:t>Data preparation</a:t>
                </a:r>
              </a:p>
            </p:txBody>
          </p:sp>
          <p:sp>
            <p:nvSpPr>
              <p:cNvPr id="86" name="Rectángulo 85">
                <a:extLst>
                  <a:ext uri="{FF2B5EF4-FFF2-40B4-BE49-F238E27FC236}">
                    <a16:creationId xmlns:a16="http://schemas.microsoft.com/office/drawing/2014/main" id="{437B1F54-AB63-4590-A189-D3EE2C581A83}"/>
                  </a:ext>
                </a:extLst>
              </p:cNvPr>
              <p:cNvSpPr/>
              <p:nvPr/>
            </p:nvSpPr>
            <p:spPr>
              <a:xfrm>
                <a:off x="3831383" y="4096374"/>
                <a:ext cx="1361526" cy="286448"/>
              </a:xfrm>
              <a:prstGeom prst="rect">
                <a:avLst/>
              </a:prstGeom>
            </p:spPr>
            <p:txBody>
              <a:bodyPr wrap="none">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088" b="1" i="0" u="none" strike="noStrike" kern="1200" cap="none" spc="0" normalizeH="0" baseline="0" noProof="0">
                    <a:ln>
                      <a:noFill/>
                    </a:ln>
                    <a:solidFill>
                      <a:prstClr val="black"/>
                    </a:solidFill>
                    <a:effectLst/>
                    <a:uLnTx/>
                    <a:uFillTx/>
                    <a:latin typeface="Arial"/>
                    <a:ea typeface="+mn-ea"/>
                    <a:cs typeface="+mn-cs"/>
                  </a:rPr>
                  <a:t>Data brokerage </a:t>
                </a:r>
              </a:p>
            </p:txBody>
          </p:sp>
          <p:grpSp>
            <p:nvGrpSpPr>
              <p:cNvPr id="11" name="Grupo 10">
                <a:extLst>
                  <a:ext uri="{FF2B5EF4-FFF2-40B4-BE49-F238E27FC236}">
                    <a16:creationId xmlns:a16="http://schemas.microsoft.com/office/drawing/2014/main" id="{A67C3D74-B611-9247-81E7-93B4CE4E1876}"/>
                  </a:ext>
                </a:extLst>
              </p:cNvPr>
              <p:cNvGrpSpPr/>
              <p:nvPr/>
            </p:nvGrpSpPr>
            <p:grpSpPr>
              <a:xfrm>
                <a:off x="3680516" y="1273795"/>
                <a:ext cx="1663261" cy="1662313"/>
                <a:chOff x="3680516" y="1273795"/>
                <a:chExt cx="1663261" cy="1662313"/>
              </a:xfrm>
            </p:grpSpPr>
            <p:sp>
              <p:nvSpPr>
                <p:cNvPr id="74" name="Diagrama de flujo: conector 73">
                  <a:extLst>
                    <a:ext uri="{FF2B5EF4-FFF2-40B4-BE49-F238E27FC236}">
                      <a16:creationId xmlns:a16="http://schemas.microsoft.com/office/drawing/2014/main" id="{E8BDE6EB-1D6A-4E20-A8D0-3C356BA94A27}"/>
                    </a:ext>
                  </a:extLst>
                </p:cNvPr>
                <p:cNvSpPr/>
                <p:nvPr/>
              </p:nvSpPr>
              <p:spPr>
                <a:xfrm>
                  <a:off x="3680516" y="1273795"/>
                  <a:ext cx="1663261" cy="1662313"/>
                </a:xfrm>
                <a:prstGeom prst="flowChartConnector">
                  <a:avLst/>
                </a:prstGeom>
                <a:solidFill>
                  <a:schemeClr val="bg1"/>
                </a:solidFill>
                <a:ln w="6350">
                  <a:solidFill>
                    <a:srgbClr val="F796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590" b="0" i="0" u="none" strike="noStrike" kern="1200" cap="none" spc="0" normalizeH="0" baseline="0" noProof="0">
                    <a:ln>
                      <a:noFill/>
                    </a:ln>
                    <a:solidFill>
                      <a:prstClr val="white"/>
                    </a:solidFill>
                    <a:effectLst/>
                    <a:uLnTx/>
                    <a:uFillTx/>
                    <a:latin typeface="Arial"/>
                    <a:ea typeface="+mn-ea"/>
                    <a:cs typeface="+mn-cs"/>
                  </a:endParaRPr>
                </a:p>
              </p:txBody>
            </p:sp>
            <p:pic>
              <p:nvPicPr>
                <p:cNvPr id="39" name="Gráfico 38">
                  <a:extLst>
                    <a:ext uri="{FF2B5EF4-FFF2-40B4-BE49-F238E27FC236}">
                      <a16:creationId xmlns:a16="http://schemas.microsoft.com/office/drawing/2014/main" id="{C99389E7-B05D-46D1-87CB-D0DBA11CFA7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793827" y="1382891"/>
                  <a:ext cx="1441726" cy="1441726"/>
                </a:xfrm>
                <a:prstGeom prst="rect">
                  <a:avLst/>
                </a:prstGeom>
              </p:spPr>
            </p:pic>
          </p:grpSp>
          <p:grpSp>
            <p:nvGrpSpPr>
              <p:cNvPr id="13" name="Grupo 12">
                <a:extLst>
                  <a:ext uri="{FF2B5EF4-FFF2-40B4-BE49-F238E27FC236}">
                    <a16:creationId xmlns:a16="http://schemas.microsoft.com/office/drawing/2014/main" id="{2CB4EEF2-9946-E944-BDEB-69181816676A}"/>
                  </a:ext>
                </a:extLst>
              </p:cNvPr>
              <p:cNvGrpSpPr/>
              <p:nvPr/>
            </p:nvGrpSpPr>
            <p:grpSpPr>
              <a:xfrm>
                <a:off x="5566480" y="1197655"/>
                <a:ext cx="1448292" cy="1700762"/>
                <a:chOff x="5566480" y="1197655"/>
                <a:chExt cx="1448292" cy="1700762"/>
              </a:xfrm>
            </p:grpSpPr>
            <p:sp>
              <p:nvSpPr>
                <p:cNvPr id="42" name="CuadroTexto 8">
                  <a:extLst>
                    <a:ext uri="{FF2B5EF4-FFF2-40B4-BE49-F238E27FC236}">
                      <a16:creationId xmlns:a16="http://schemas.microsoft.com/office/drawing/2014/main" id="{5DF63387-91A6-CC48-A86D-E53F29880BB4}"/>
                    </a:ext>
                  </a:extLst>
                </p:cNvPr>
                <p:cNvSpPr txBox="1">
                  <a:spLocks noChangeArrowheads="1"/>
                </p:cNvSpPr>
                <p:nvPr/>
              </p:nvSpPr>
              <p:spPr bwMode="auto">
                <a:xfrm>
                  <a:off x="5566480" y="1197655"/>
                  <a:ext cx="1448292" cy="594248"/>
                </a:xfrm>
                <a:prstGeom prst="rect">
                  <a:avLst/>
                </a:prstGeom>
                <a:noFill/>
                <a:ln>
                  <a:noFill/>
                </a:ln>
                <a:extLst/>
              </p:spPr>
              <p:txBody>
                <a:bodyPr wrap="square" anchorCtr="1">
                  <a:spAutoFit/>
                </a:bodyP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marL="0" marR="0" lvl="0" indent="0" algn="ctr" defTabSz="451363" rtl="0" eaLnBrk="1" fontAlgn="base" latinLnBrk="0" hangingPunct="1">
                    <a:lnSpc>
                      <a:spcPct val="100000"/>
                    </a:lnSpc>
                    <a:spcBef>
                      <a:spcPct val="0"/>
                    </a:spcBef>
                    <a:spcAft>
                      <a:spcPct val="0"/>
                    </a:spcAft>
                    <a:buClrTx/>
                    <a:buSzTx/>
                    <a:buFontTx/>
                    <a:buNone/>
                    <a:tabLst/>
                    <a:defRPr/>
                  </a:pPr>
                  <a:r>
                    <a:rPr kumimoji="0" lang="en-US" altLang="en-US" sz="1451" b="0" i="0" u="none" strike="noStrike" kern="1200" cap="none" spc="0" normalizeH="0" baseline="0" noProof="0">
                      <a:ln>
                        <a:noFill/>
                      </a:ln>
                      <a:solidFill>
                        <a:prstClr val="black"/>
                      </a:solidFill>
                      <a:effectLst/>
                      <a:uLnTx/>
                      <a:uFillTx/>
                      <a:latin typeface="Arial"/>
                      <a:ea typeface="MS PGothic" panose="020B0600070205080204" pitchFamily="34" charset="-128"/>
                      <a:cs typeface="+mn-cs"/>
                    </a:rPr>
                    <a:t>~70,000</a:t>
                  </a:r>
                </a:p>
                <a:p>
                  <a:pPr marL="0" marR="0" lvl="0" indent="0" algn="ctr" defTabSz="451363" rtl="0" eaLnBrk="1" fontAlgn="base" latinLnBrk="0" hangingPunct="1">
                    <a:lnSpc>
                      <a:spcPct val="100000"/>
                    </a:lnSpc>
                    <a:spcBef>
                      <a:spcPct val="0"/>
                    </a:spcBef>
                    <a:spcAft>
                      <a:spcPct val="0"/>
                    </a:spcAft>
                    <a:buClrTx/>
                    <a:buSzTx/>
                    <a:buFontTx/>
                    <a:buNone/>
                    <a:tabLst/>
                    <a:defRPr/>
                  </a:pPr>
                  <a:r>
                    <a:rPr kumimoji="0" lang="en-US" altLang="en-US" sz="1451" b="0" i="0" u="none" strike="noStrike" kern="1200" cap="none" spc="0" normalizeH="0" baseline="0" noProof="0">
                      <a:ln>
                        <a:noFill/>
                      </a:ln>
                      <a:solidFill>
                        <a:prstClr val="black"/>
                      </a:solidFill>
                      <a:effectLst/>
                      <a:uLnTx/>
                      <a:uFillTx/>
                      <a:latin typeface="Arial"/>
                      <a:ea typeface="MS PGothic" panose="020B0600070205080204" pitchFamily="34" charset="-128"/>
                      <a:cs typeface="+mn-cs"/>
                    </a:rPr>
                    <a:t>data</a:t>
                  </a:r>
                </a:p>
              </p:txBody>
            </p:sp>
            <p:sp>
              <p:nvSpPr>
                <p:cNvPr id="110" name="Flecha derecha 109">
                  <a:extLst>
                    <a:ext uri="{FF2B5EF4-FFF2-40B4-BE49-F238E27FC236}">
                      <a16:creationId xmlns:a16="http://schemas.microsoft.com/office/drawing/2014/main" id="{D1EA8002-43CC-7E49-8120-6A44B1567BB5}"/>
                    </a:ext>
                  </a:extLst>
                </p:cNvPr>
                <p:cNvSpPr/>
                <p:nvPr/>
              </p:nvSpPr>
              <p:spPr>
                <a:xfrm>
                  <a:off x="5822553" y="1364762"/>
                  <a:ext cx="991103" cy="1533655"/>
                </a:xfrm>
                <a:prstGeom prst="rightArrow">
                  <a:avLst/>
                </a:prstGeom>
                <a:solidFill>
                  <a:schemeClr val="bg1">
                    <a:lumMod val="85000"/>
                    <a:alpha val="98824"/>
                  </a:schemeClr>
                </a:solidFill>
                <a:ln w="6350">
                  <a:solidFill>
                    <a:schemeClr val="bg1">
                      <a:lumMod val="85000"/>
                    </a:schemeClr>
                  </a:solidFill>
                </a:ln>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US" sz="3264" b="0" i="0" u="none" strike="noStrike" kern="1200" cap="none" spc="0" normalizeH="0" baseline="0" noProof="0">
                    <a:ln>
                      <a:noFill/>
                    </a:ln>
                    <a:solidFill>
                      <a:prstClr val="black"/>
                    </a:solidFill>
                    <a:effectLst/>
                    <a:uLnTx/>
                    <a:uFillTx/>
                    <a:latin typeface="Arial"/>
                    <a:ea typeface="+mn-ea"/>
                    <a:cs typeface="+mn-cs"/>
                  </a:endParaRPr>
                </a:p>
              </p:txBody>
            </p:sp>
          </p:grpSp>
          <p:sp>
            <p:nvSpPr>
              <p:cNvPr id="208" name="CuadroTexto 207">
                <a:extLst>
                  <a:ext uri="{FF2B5EF4-FFF2-40B4-BE49-F238E27FC236}">
                    <a16:creationId xmlns:a16="http://schemas.microsoft.com/office/drawing/2014/main" id="{3E21A7BA-4757-DE43-AB17-66A0F7AFAB9B}"/>
                  </a:ext>
                </a:extLst>
              </p:cNvPr>
              <p:cNvSpPr txBox="1"/>
              <p:nvPr/>
            </p:nvSpPr>
            <p:spPr>
              <a:xfrm>
                <a:off x="1211895" y="4676134"/>
                <a:ext cx="1370366" cy="717497"/>
              </a:xfrm>
              <a:prstGeom prst="rect">
                <a:avLst/>
              </a:prstGeom>
              <a:noFill/>
            </p:spPr>
            <p:txBody>
              <a:bodyPr wrap="non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270" b="0" i="1" u="none" strike="noStrike" kern="1200" cap="none" spc="0" normalizeH="0" baseline="0" noProof="0">
                    <a:ln>
                      <a:noFill/>
                    </a:ln>
                    <a:solidFill>
                      <a:prstClr val="black"/>
                    </a:solidFill>
                    <a:effectLst/>
                    <a:uLnTx/>
                    <a:uFillTx/>
                    <a:latin typeface="Arial"/>
                    <a:ea typeface="+mn-ea"/>
                    <a:cs typeface="+mn-cs"/>
                  </a:rPr>
                  <a:t>de-facto</a:t>
                </a:r>
              </a:p>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270" b="0" i="0" u="none" strike="noStrike" kern="1200" cap="none" spc="0" normalizeH="0" baseline="0" noProof="0">
                    <a:ln>
                      <a:noFill/>
                    </a:ln>
                    <a:solidFill>
                      <a:prstClr val="black"/>
                    </a:solidFill>
                    <a:effectLst/>
                    <a:uLnTx/>
                    <a:uFillTx/>
                    <a:latin typeface="Arial"/>
                    <a:ea typeface="+mn-ea"/>
                    <a:cs typeface="+mn-cs"/>
                  </a:rPr>
                  <a:t>anonymization</a:t>
                </a:r>
              </a:p>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088" b="0" i="0" u="none" strike="noStrike" kern="1200" cap="none" spc="0" normalizeH="0" baseline="0" noProof="0">
                    <a:ln>
                      <a:noFill/>
                    </a:ln>
                    <a:solidFill>
                      <a:prstClr val="black"/>
                    </a:solidFill>
                    <a:effectLst/>
                    <a:uLnTx/>
                    <a:uFillTx/>
                    <a:latin typeface="Arial"/>
                    <a:ea typeface="+mn-ea"/>
                    <a:cs typeface="+mn-cs"/>
                  </a:rPr>
                  <a:t>(GDPR)</a:t>
                </a:r>
              </a:p>
            </p:txBody>
          </p:sp>
          <p:grpSp>
            <p:nvGrpSpPr>
              <p:cNvPr id="12" name="Grupo 11">
                <a:extLst>
                  <a:ext uri="{FF2B5EF4-FFF2-40B4-BE49-F238E27FC236}">
                    <a16:creationId xmlns:a16="http://schemas.microsoft.com/office/drawing/2014/main" id="{4D30BC36-D7C4-3A4C-A7E6-FE17547AFF40}"/>
                  </a:ext>
                </a:extLst>
              </p:cNvPr>
              <p:cNvGrpSpPr/>
              <p:nvPr/>
            </p:nvGrpSpPr>
            <p:grpSpPr>
              <a:xfrm>
                <a:off x="580243" y="1218922"/>
                <a:ext cx="2997042" cy="2066939"/>
                <a:chOff x="580243" y="1218922"/>
                <a:chExt cx="2997042" cy="2066939"/>
              </a:xfrm>
            </p:grpSpPr>
            <p:grpSp>
              <p:nvGrpSpPr>
                <p:cNvPr id="293" name="map_europe">
                  <a:extLst>
                    <a:ext uri="{FF2B5EF4-FFF2-40B4-BE49-F238E27FC236}">
                      <a16:creationId xmlns:a16="http://schemas.microsoft.com/office/drawing/2014/main" id="{E4C1BB56-F23C-0C42-A381-2D01A1DAC223}"/>
                    </a:ext>
                  </a:extLst>
                </p:cNvPr>
                <p:cNvGrpSpPr>
                  <a:grpSpLocks/>
                </p:cNvGrpSpPr>
                <p:nvPr/>
              </p:nvGrpSpPr>
              <p:grpSpPr bwMode="auto">
                <a:xfrm>
                  <a:off x="580243" y="1218922"/>
                  <a:ext cx="2304548" cy="2066939"/>
                  <a:chOff x="1089" y="705"/>
                  <a:chExt cx="4059" cy="3414"/>
                </a:xfrm>
              </p:grpSpPr>
              <p:sp>
                <p:nvSpPr>
                  <p:cNvPr id="294" name="Freeform 132">
                    <a:extLst>
                      <a:ext uri="{FF2B5EF4-FFF2-40B4-BE49-F238E27FC236}">
                        <a16:creationId xmlns:a16="http://schemas.microsoft.com/office/drawing/2014/main" id="{20BD8BBE-68C1-4847-90B7-20C5272F99AA}"/>
                      </a:ext>
                    </a:extLst>
                  </p:cNvPr>
                  <p:cNvSpPr>
                    <a:spLocks/>
                  </p:cNvSpPr>
                  <p:nvPr/>
                </p:nvSpPr>
                <p:spPr bwMode="gray">
                  <a:xfrm>
                    <a:off x="1209" y="967"/>
                    <a:ext cx="402" cy="338"/>
                  </a:xfrm>
                  <a:custGeom>
                    <a:avLst/>
                    <a:gdLst>
                      <a:gd name="T0" fmla="*/ 60 w 804"/>
                      <a:gd name="T1" fmla="*/ 6 h 680"/>
                      <a:gd name="T2" fmla="*/ 68 w 804"/>
                      <a:gd name="T3" fmla="*/ 27 h 680"/>
                      <a:gd name="T4" fmla="*/ 70 w 804"/>
                      <a:gd name="T5" fmla="*/ 33 h 680"/>
                      <a:gd name="T6" fmla="*/ 60 w 804"/>
                      <a:gd name="T7" fmla="*/ 63 h 680"/>
                      <a:gd name="T8" fmla="*/ 77 w 804"/>
                      <a:gd name="T9" fmla="*/ 53 h 680"/>
                      <a:gd name="T10" fmla="*/ 84 w 804"/>
                      <a:gd name="T11" fmla="*/ 60 h 680"/>
                      <a:gd name="T12" fmla="*/ 87 w 804"/>
                      <a:gd name="T13" fmla="*/ 33 h 680"/>
                      <a:gd name="T14" fmla="*/ 94 w 804"/>
                      <a:gd name="T15" fmla="*/ 53 h 680"/>
                      <a:gd name="T16" fmla="*/ 101 w 804"/>
                      <a:gd name="T17" fmla="*/ 50 h 680"/>
                      <a:gd name="T18" fmla="*/ 117 w 804"/>
                      <a:gd name="T19" fmla="*/ 46 h 680"/>
                      <a:gd name="T20" fmla="*/ 120 w 804"/>
                      <a:gd name="T21" fmla="*/ 60 h 680"/>
                      <a:gd name="T22" fmla="*/ 134 w 804"/>
                      <a:gd name="T23" fmla="*/ 50 h 680"/>
                      <a:gd name="T24" fmla="*/ 151 w 804"/>
                      <a:gd name="T25" fmla="*/ 53 h 680"/>
                      <a:gd name="T26" fmla="*/ 161 w 804"/>
                      <a:gd name="T27" fmla="*/ 60 h 680"/>
                      <a:gd name="T28" fmla="*/ 175 w 804"/>
                      <a:gd name="T29" fmla="*/ 50 h 680"/>
                      <a:gd name="T30" fmla="*/ 178 w 804"/>
                      <a:gd name="T31" fmla="*/ 66 h 680"/>
                      <a:gd name="T32" fmla="*/ 185 w 804"/>
                      <a:gd name="T33" fmla="*/ 66 h 680"/>
                      <a:gd name="T34" fmla="*/ 191 w 804"/>
                      <a:gd name="T35" fmla="*/ 70 h 680"/>
                      <a:gd name="T36" fmla="*/ 191 w 804"/>
                      <a:gd name="T37" fmla="*/ 83 h 680"/>
                      <a:gd name="T38" fmla="*/ 185 w 804"/>
                      <a:gd name="T39" fmla="*/ 93 h 680"/>
                      <a:gd name="T40" fmla="*/ 191 w 804"/>
                      <a:gd name="T41" fmla="*/ 99 h 680"/>
                      <a:gd name="T42" fmla="*/ 201 w 804"/>
                      <a:gd name="T43" fmla="*/ 116 h 680"/>
                      <a:gd name="T44" fmla="*/ 198 w 804"/>
                      <a:gd name="T45" fmla="*/ 136 h 680"/>
                      <a:gd name="T46" fmla="*/ 191 w 804"/>
                      <a:gd name="T47" fmla="*/ 129 h 680"/>
                      <a:gd name="T48" fmla="*/ 188 w 804"/>
                      <a:gd name="T49" fmla="*/ 143 h 680"/>
                      <a:gd name="T50" fmla="*/ 175 w 804"/>
                      <a:gd name="T51" fmla="*/ 146 h 680"/>
                      <a:gd name="T52" fmla="*/ 165 w 804"/>
                      <a:gd name="T53" fmla="*/ 156 h 680"/>
                      <a:gd name="T54" fmla="*/ 151 w 804"/>
                      <a:gd name="T55" fmla="*/ 156 h 680"/>
                      <a:gd name="T56" fmla="*/ 123 w 804"/>
                      <a:gd name="T57" fmla="*/ 163 h 680"/>
                      <a:gd name="T58" fmla="*/ 107 w 804"/>
                      <a:gd name="T59" fmla="*/ 166 h 680"/>
                      <a:gd name="T60" fmla="*/ 94 w 804"/>
                      <a:gd name="T61" fmla="*/ 163 h 680"/>
                      <a:gd name="T62" fmla="*/ 81 w 804"/>
                      <a:gd name="T63" fmla="*/ 169 h 680"/>
                      <a:gd name="T64" fmla="*/ 60 w 804"/>
                      <a:gd name="T65" fmla="*/ 163 h 680"/>
                      <a:gd name="T66" fmla="*/ 41 w 804"/>
                      <a:gd name="T67" fmla="*/ 150 h 680"/>
                      <a:gd name="T68" fmla="*/ 34 w 804"/>
                      <a:gd name="T69" fmla="*/ 129 h 680"/>
                      <a:gd name="T70" fmla="*/ 17 w 804"/>
                      <a:gd name="T71" fmla="*/ 126 h 680"/>
                      <a:gd name="T72" fmla="*/ 0 w 804"/>
                      <a:gd name="T73" fmla="*/ 116 h 680"/>
                      <a:gd name="T74" fmla="*/ 3 w 804"/>
                      <a:gd name="T75" fmla="*/ 103 h 680"/>
                      <a:gd name="T76" fmla="*/ 17 w 804"/>
                      <a:gd name="T77" fmla="*/ 109 h 680"/>
                      <a:gd name="T78" fmla="*/ 27 w 804"/>
                      <a:gd name="T79" fmla="*/ 109 h 680"/>
                      <a:gd name="T80" fmla="*/ 24 w 804"/>
                      <a:gd name="T81" fmla="*/ 99 h 680"/>
                      <a:gd name="T82" fmla="*/ 24 w 804"/>
                      <a:gd name="T83" fmla="*/ 93 h 680"/>
                      <a:gd name="T84" fmla="*/ 27 w 804"/>
                      <a:gd name="T85" fmla="*/ 76 h 680"/>
                      <a:gd name="T86" fmla="*/ 10 w 804"/>
                      <a:gd name="T87" fmla="*/ 66 h 680"/>
                      <a:gd name="T88" fmla="*/ 0 w 804"/>
                      <a:gd name="T89" fmla="*/ 66 h 680"/>
                      <a:gd name="T90" fmla="*/ 3 w 804"/>
                      <a:gd name="T91" fmla="*/ 60 h 680"/>
                      <a:gd name="T92" fmla="*/ 24 w 804"/>
                      <a:gd name="T93" fmla="*/ 63 h 680"/>
                      <a:gd name="T94" fmla="*/ 41 w 804"/>
                      <a:gd name="T95" fmla="*/ 73 h 680"/>
                      <a:gd name="T96" fmla="*/ 41 w 804"/>
                      <a:gd name="T97" fmla="*/ 66 h 680"/>
                      <a:gd name="T98" fmla="*/ 34 w 804"/>
                      <a:gd name="T99" fmla="*/ 53 h 680"/>
                      <a:gd name="T100" fmla="*/ 47 w 804"/>
                      <a:gd name="T101" fmla="*/ 46 h 680"/>
                      <a:gd name="T102" fmla="*/ 34 w 804"/>
                      <a:gd name="T103" fmla="*/ 40 h 680"/>
                      <a:gd name="T104" fmla="*/ 13 w 804"/>
                      <a:gd name="T105" fmla="*/ 37 h 680"/>
                      <a:gd name="T106" fmla="*/ 10 w 804"/>
                      <a:gd name="T107" fmla="*/ 23 h 680"/>
                      <a:gd name="T108" fmla="*/ 17 w 804"/>
                      <a:gd name="T109" fmla="*/ 20 h 680"/>
                      <a:gd name="T110" fmla="*/ 30 w 804"/>
                      <a:gd name="T111" fmla="*/ 30 h 680"/>
                      <a:gd name="T112" fmla="*/ 24 w 804"/>
                      <a:gd name="T113" fmla="*/ 13 h 680"/>
                      <a:gd name="T114" fmla="*/ 27 w 804"/>
                      <a:gd name="T115" fmla="*/ 10 h 680"/>
                      <a:gd name="T116" fmla="*/ 44 w 804"/>
                      <a:gd name="T117" fmla="*/ 20 h 680"/>
                      <a:gd name="T118" fmla="*/ 47 w 804"/>
                      <a:gd name="T119" fmla="*/ 20 h 680"/>
                      <a:gd name="T120" fmla="*/ 50 w 804"/>
                      <a:gd name="T121" fmla="*/ 23 h 680"/>
                      <a:gd name="T122" fmla="*/ 53 w 804"/>
                      <a:gd name="T123" fmla="*/ 10 h 680"/>
                      <a:gd name="T124" fmla="*/ 47 w 804"/>
                      <a:gd name="T125" fmla="*/ 3 h 6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4"/>
                      <a:gd name="T190" fmla="*/ 0 h 680"/>
                      <a:gd name="T191" fmla="*/ 804 w 804"/>
                      <a:gd name="T192" fmla="*/ 680 h 6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4" h="680">
                        <a:moveTo>
                          <a:pt x="202" y="0"/>
                        </a:moveTo>
                        <a:lnTo>
                          <a:pt x="242" y="27"/>
                        </a:lnTo>
                        <a:lnTo>
                          <a:pt x="242" y="67"/>
                        </a:lnTo>
                        <a:lnTo>
                          <a:pt x="269" y="108"/>
                        </a:lnTo>
                        <a:lnTo>
                          <a:pt x="255" y="121"/>
                        </a:lnTo>
                        <a:lnTo>
                          <a:pt x="280" y="135"/>
                        </a:lnTo>
                        <a:lnTo>
                          <a:pt x="242" y="186"/>
                        </a:lnTo>
                        <a:lnTo>
                          <a:pt x="242" y="254"/>
                        </a:lnTo>
                        <a:lnTo>
                          <a:pt x="269" y="213"/>
                        </a:lnTo>
                        <a:lnTo>
                          <a:pt x="307" y="213"/>
                        </a:lnTo>
                        <a:lnTo>
                          <a:pt x="294" y="240"/>
                        </a:lnTo>
                        <a:lnTo>
                          <a:pt x="334" y="240"/>
                        </a:lnTo>
                        <a:lnTo>
                          <a:pt x="348" y="200"/>
                        </a:lnTo>
                        <a:lnTo>
                          <a:pt x="348" y="135"/>
                        </a:lnTo>
                        <a:lnTo>
                          <a:pt x="374" y="148"/>
                        </a:lnTo>
                        <a:lnTo>
                          <a:pt x="374" y="213"/>
                        </a:lnTo>
                        <a:lnTo>
                          <a:pt x="388" y="240"/>
                        </a:lnTo>
                        <a:lnTo>
                          <a:pt x="401" y="200"/>
                        </a:lnTo>
                        <a:lnTo>
                          <a:pt x="428" y="186"/>
                        </a:lnTo>
                        <a:lnTo>
                          <a:pt x="468" y="186"/>
                        </a:lnTo>
                        <a:lnTo>
                          <a:pt x="482" y="200"/>
                        </a:lnTo>
                        <a:lnTo>
                          <a:pt x="482" y="240"/>
                        </a:lnTo>
                        <a:lnTo>
                          <a:pt x="509" y="200"/>
                        </a:lnTo>
                        <a:lnTo>
                          <a:pt x="536" y="200"/>
                        </a:lnTo>
                        <a:lnTo>
                          <a:pt x="563" y="254"/>
                        </a:lnTo>
                        <a:lnTo>
                          <a:pt x="603" y="213"/>
                        </a:lnTo>
                        <a:lnTo>
                          <a:pt x="616" y="254"/>
                        </a:lnTo>
                        <a:lnTo>
                          <a:pt x="643" y="240"/>
                        </a:lnTo>
                        <a:lnTo>
                          <a:pt x="657" y="186"/>
                        </a:lnTo>
                        <a:lnTo>
                          <a:pt x="697" y="200"/>
                        </a:lnTo>
                        <a:lnTo>
                          <a:pt x="724" y="213"/>
                        </a:lnTo>
                        <a:lnTo>
                          <a:pt x="710" y="267"/>
                        </a:lnTo>
                        <a:lnTo>
                          <a:pt x="724" y="294"/>
                        </a:lnTo>
                        <a:lnTo>
                          <a:pt x="737" y="267"/>
                        </a:lnTo>
                        <a:lnTo>
                          <a:pt x="764" y="254"/>
                        </a:lnTo>
                        <a:lnTo>
                          <a:pt x="764" y="280"/>
                        </a:lnTo>
                        <a:lnTo>
                          <a:pt x="737" y="307"/>
                        </a:lnTo>
                        <a:lnTo>
                          <a:pt x="764" y="334"/>
                        </a:lnTo>
                        <a:lnTo>
                          <a:pt x="764" y="348"/>
                        </a:lnTo>
                        <a:lnTo>
                          <a:pt x="737" y="374"/>
                        </a:lnTo>
                        <a:lnTo>
                          <a:pt x="778" y="388"/>
                        </a:lnTo>
                        <a:lnTo>
                          <a:pt x="764" y="399"/>
                        </a:lnTo>
                        <a:lnTo>
                          <a:pt x="804" y="426"/>
                        </a:lnTo>
                        <a:lnTo>
                          <a:pt x="804" y="467"/>
                        </a:lnTo>
                        <a:lnTo>
                          <a:pt x="764" y="493"/>
                        </a:lnTo>
                        <a:lnTo>
                          <a:pt x="791" y="547"/>
                        </a:lnTo>
                        <a:lnTo>
                          <a:pt x="778" y="547"/>
                        </a:lnTo>
                        <a:lnTo>
                          <a:pt x="764" y="520"/>
                        </a:lnTo>
                        <a:lnTo>
                          <a:pt x="764" y="561"/>
                        </a:lnTo>
                        <a:lnTo>
                          <a:pt x="751" y="574"/>
                        </a:lnTo>
                        <a:lnTo>
                          <a:pt x="724" y="588"/>
                        </a:lnTo>
                        <a:lnTo>
                          <a:pt x="697" y="588"/>
                        </a:lnTo>
                        <a:lnTo>
                          <a:pt x="670" y="614"/>
                        </a:lnTo>
                        <a:lnTo>
                          <a:pt x="657" y="628"/>
                        </a:lnTo>
                        <a:lnTo>
                          <a:pt x="630" y="639"/>
                        </a:lnTo>
                        <a:lnTo>
                          <a:pt x="603" y="628"/>
                        </a:lnTo>
                        <a:lnTo>
                          <a:pt x="549" y="628"/>
                        </a:lnTo>
                        <a:lnTo>
                          <a:pt x="495" y="653"/>
                        </a:lnTo>
                        <a:lnTo>
                          <a:pt x="442" y="666"/>
                        </a:lnTo>
                        <a:lnTo>
                          <a:pt x="428" y="666"/>
                        </a:lnTo>
                        <a:lnTo>
                          <a:pt x="415" y="653"/>
                        </a:lnTo>
                        <a:lnTo>
                          <a:pt x="374" y="653"/>
                        </a:lnTo>
                        <a:lnTo>
                          <a:pt x="361" y="666"/>
                        </a:lnTo>
                        <a:lnTo>
                          <a:pt x="321" y="680"/>
                        </a:lnTo>
                        <a:lnTo>
                          <a:pt x="269" y="680"/>
                        </a:lnTo>
                        <a:lnTo>
                          <a:pt x="242" y="653"/>
                        </a:lnTo>
                        <a:lnTo>
                          <a:pt x="215" y="614"/>
                        </a:lnTo>
                        <a:lnTo>
                          <a:pt x="161" y="601"/>
                        </a:lnTo>
                        <a:lnTo>
                          <a:pt x="161" y="561"/>
                        </a:lnTo>
                        <a:lnTo>
                          <a:pt x="134" y="520"/>
                        </a:lnTo>
                        <a:lnTo>
                          <a:pt x="121" y="507"/>
                        </a:lnTo>
                        <a:lnTo>
                          <a:pt x="67" y="507"/>
                        </a:lnTo>
                        <a:lnTo>
                          <a:pt x="14" y="467"/>
                        </a:lnTo>
                        <a:lnTo>
                          <a:pt x="0" y="467"/>
                        </a:lnTo>
                        <a:lnTo>
                          <a:pt x="14" y="440"/>
                        </a:lnTo>
                        <a:lnTo>
                          <a:pt x="14" y="413"/>
                        </a:lnTo>
                        <a:lnTo>
                          <a:pt x="40" y="440"/>
                        </a:lnTo>
                        <a:lnTo>
                          <a:pt x="67" y="440"/>
                        </a:lnTo>
                        <a:lnTo>
                          <a:pt x="94" y="440"/>
                        </a:lnTo>
                        <a:lnTo>
                          <a:pt x="108" y="440"/>
                        </a:lnTo>
                        <a:lnTo>
                          <a:pt x="94" y="413"/>
                        </a:lnTo>
                        <a:lnTo>
                          <a:pt x="94" y="399"/>
                        </a:lnTo>
                        <a:lnTo>
                          <a:pt x="108" y="374"/>
                        </a:lnTo>
                        <a:lnTo>
                          <a:pt x="94" y="374"/>
                        </a:lnTo>
                        <a:lnTo>
                          <a:pt x="94" y="334"/>
                        </a:lnTo>
                        <a:lnTo>
                          <a:pt x="108" y="307"/>
                        </a:lnTo>
                        <a:lnTo>
                          <a:pt x="67" y="294"/>
                        </a:lnTo>
                        <a:lnTo>
                          <a:pt x="40" y="267"/>
                        </a:lnTo>
                        <a:lnTo>
                          <a:pt x="14" y="267"/>
                        </a:lnTo>
                        <a:lnTo>
                          <a:pt x="0" y="267"/>
                        </a:lnTo>
                        <a:lnTo>
                          <a:pt x="0" y="240"/>
                        </a:lnTo>
                        <a:lnTo>
                          <a:pt x="14" y="240"/>
                        </a:lnTo>
                        <a:lnTo>
                          <a:pt x="54" y="254"/>
                        </a:lnTo>
                        <a:lnTo>
                          <a:pt x="94" y="254"/>
                        </a:lnTo>
                        <a:lnTo>
                          <a:pt x="121" y="267"/>
                        </a:lnTo>
                        <a:lnTo>
                          <a:pt x="161" y="294"/>
                        </a:lnTo>
                        <a:lnTo>
                          <a:pt x="188" y="267"/>
                        </a:lnTo>
                        <a:lnTo>
                          <a:pt x="161" y="267"/>
                        </a:lnTo>
                        <a:lnTo>
                          <a:pt x="121" y="240"/>
                        </a:lnTo>
                        <a:lnTo>
                          <a:pt x="134" y="213"/>
                        </a:lnTo>
                        <a:lnTo>
                          <a:pt x="188" y="227"/>
                        </a:lnTo>
                        <a:lnTo>
                          <a:pt x="188" y="186"/>
                        </a:lnTo>
                        <a:lnTo>
                          <a:pt x="148" y="160"/>
                        </a:lnTo>
                        <a:lnTo>
                          <a:pt x="134" y="160"/>
                        </a:lnTo>
                        <a:lnTo>
                          <a:pt x="94" y="160"/>
                        </a:lnTo>
                        <a:lnTo>
                          <a:pt x="54" y="148"/>
                        </a:lnTo>
                        <a:lnTo>
                          <a:pt x="27" y="108"/>
                        </a:lnTo>
                        <a:lnTo>
                          <a:pt x="40" y="94"/>
                        </a:lnTo>
                        <a:lnTo>
                          <a:pt x="67" y="121"/>
                        </a:lnTo>
                        <a:lnTo>
                          <a:pt x="67" y="81"/>
                        </a:lnTo>
                        <a:lnTo>
                          <a:pt x="108" y="121"/>
                        </a:lnTo>
                        <a:lnTo>
                          <a:pt x="121" y="121"/>
                        </a:lnTo>
                        <a:lnTo>
                          <a:pt x="81" y="94"/>
                        </a:lnTo>
                        <a:lnTo>
                          <a:pt x="94" y="54"/>
                        </a:lnTo>
                        <a:lnTo>
                          <a:pt x="108" y="54"/>
                        </a:lnTo>
                        <a:lnTo>
                          <a:pt x="108" y="41"/>
                        </a:lnTo>
                        <a:lnTo>
                          <a:pt x="148" y="27"/>
                        </a:lnTo>
                        <a:lnTo>
                          <a:pt x="175" y="81"/>
                        </a:lnTo>
                        <a:lnTo>
                          <a:pt x="175" y="108"/>
                        </a:lnTo>
                        <a:lnTo>
                          <a:pt x="188" y="81"/>
                        </a:lnTo>
                        <a:lnTo>
                          <a:pt x="202" y="121"/>
                        </a:lnTo>
                        <a:lnTo>
                          <a:pt x="202" y="94"/>
                        </a:lnTo>
                        <a:lnTo>
                          <a:pt x="188" y="41"/>
                        </a:lnTo>
                        <a:lnTo>
                          <a:pt x="215" y="41"/>
                        </a:lnTo>
                        <a:lnTo>
                          <a:pt x="215" y="27"/>
                        </a:lnTo>
                        <a:lnTo>
                          <a:pt x="188" y="14"/>
                        </a:lnTo>
                        <a:lnTo>
                          <a:pt x="202"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295" name="Freeform 133">
                    <a:extLst>
                      <a:ext uri="{FF2B5EF4-FFF2-40B4-BE49-F238E27FC236}">
                        <a16:creationId xmlns:a16="http://schemas.microsoft.com/office/drawing/2014/main" id="{1183553D-698F-CB43-9835-396BCA8D06D8}"/>
                      </a:ext>
                    </a:extLst>
                  </p:cNvPr>
                  <p:cNvSpPr>
                    <a:spLocks/>
                  </p:cNvSpPr>
                  <p:nvPr/>
                </p:nvSpPr>
                <p:spPr bwMode="gray">
                  <a:xfrm>
                    <a:off x="1378" y="2194"/>
                    <a:ext cx="286" cy="320"/>
                  </a:xfrm>
                  <a:custGeom>
                    <a:avLst/>
                    <a:gdLst>
                      <a:gd name="T0" fmla="*/ 126 w 574"/>
                      <a:gd name="T1" fmla="*/ 13 h 643"/>
                      <a:gd name="T2" fmla="*/ 109 w 574"/>
                      <a:gd name="T3" fmla="*/ 30 h 643"/>
                      <a:gd name="T4" fmla="*/ 106 w 574"/>
                      <a:gd name="T5" fmla="*/ 33 h 643"/>
                      <a:gd name="T6" fmla="*/ 100 w 574"/>
                      <a:gd name="T7" fmla="*/ 43 h 643"/>
                      <a:gd name="T8" fmla="*/ 116 w 574"/>
                      <a:gd name="T9" fmla="*/ 47 h 643"/>
                      <a:gd name="T10" fmla="*/ 129 w 574"/>
                      <a:gd name="T11" fmla="*/ 57 h 643"/>
                      <a:gd name="T12" fmla="*/ 140 w 574"/>
                      <a:gd name="T13" fmla="*/ 63 h 643"/>
                      <a:gd name="T14" fmla="*/ 140 w 574"/>
                      <a:gd name="T15" fmla="*/ 67 h 643"/>
                      <a:gd name="T16" fmla="*/ 136 w 574"/>
                      <a:gd name="T17" fmla="*/ 93 h 643"/>
                      <a:gd name="T18" fmla="*/ 126 w 574"/>
                      <a:gd name="T19" fmla="*/ 130 h 643"/>
                      <a:gd name="T20" fmla="*/ 116 w 574"/>
                      <a:gd name="T21" fmla="*/ 150 h 643"/>
                      <a:gd name="T22" fmla="*/ 96 w 574"/>
                      <a:gd name="T23" fmla="*/ 150 h 643"/>
                      <a:gd name="T24" fmla="*/ 83 w 574"/>
                      <a:gd name="T25" fmla="*/ 150 h 643"/>
                      <a:gd name="T26" fmla="*/ 56 w 574"/>
                      <a:gd name="T27" fmla="*/ 154 h 643"/>
                      <a:gd name="T28" fmla="*/ 30 w 574"/>
                      <a:gd name="T29" fmla="*/ 160 h 643"/>
                      <a:gd name="T30" fmla="*/ 27 w 574"/>
                      <a:gd name="T31" fmla="*/ 147 h 643"/>
                      <a:gd name="T32" fmla="*/ 6 w 574"/>
                      <a:gd name="T33" fmla="*/ 143 h 643"/>
                      <a:gd name="T34" fmla="*/ 6 w 574"/>
                      <a:gd name="T35" fmla="*/ 140 h 643"/>
                      <a:gd name="T36" fmla="*/ 6 w 574"/>
                      <a:gd name="T37" fmla="*/ 130 h 643"/>
                      <a:gd name="T38" fmla="*/ 6 w 574"/>
                      <a:gd name="T39" fmla="*/ 123 h 643"/>
                      <a:gd name="T40" fmla="*/ 13 w 574"/>
                      <a:gd name="T41" fmla="*/ 117 h 643"/>
                      <a:gd name="T42" fmla="*/ 23 w 574"/>
                      <a:gd name="T43" fmla="*/ 113 h 643"/>
                      <a:gd name="T44" fmla="*/ 53 w 574"/>
                      <a:gd name="T45" fmla="*/ 110 h 643"/>
                      <a:gd name="T46" fmla="*/ 43 w 574"/>
                      <a:gd name="T47" fmla="*/ 110 h 643"/>
                      <a:gd name="T48" fmla="*/ 39 w 574"/>
                      <a:gd name="T49" fmla="*/ 100 h 643"/>
                      <a:gd name="T50" fmla="*/ 50 w 574"/>
                      <a:gd name="T51" fmla="*/ 87 h 643"/>
                      <a:gd name="T52" fmla="*/ 43 w 574"/>
                      <a:gd name="T53" fmla="*/ 80 h 643"/>
                      <a:gd name="T54" fmla="*/ 30 w 574"/>
                      <a:gd name="T55" fmla="*/ 60 h 643"/>
                      <a:gd name="T56" fmla="*/ 46 w 574"/>
                      <a:gd name="T57" fmla="*/ 53 h 643"/>
                      <a:gd name="T58" fmla="*/ 36 w 574"/>
                      <a:gd name="T59" fmla="*/ 40 h 643"/>
                      <a:gd name="T60" fmla="*/ 43 w 574"/>
                      <a:gd name="T61" fmla="*/ 30 h 643"/>
                      <a:gd name="T62" fmla="*/ 63 w 574"/>
                      <a:gd name="T63" fmla="*/ 36 h 643"/>
                      <a:gd name="T64" fmla="*/ 80 w 574"/>
                      <a:gd name="T65" fmla="*/ 40 h 643"/>
                      <a:gd name="T66" fmla="*/ 93 w 574"/>
                      <a:gd name="T67" fmla="*/ 30 h 643"/>
                      <a:gd name="T68" fmla="*/ 86 w 574"/>
                      <a:gd name="T69" fmla="*/ 23 h 643"/>
                      <a:gd name="T70" fmla="*/ 86 w 574"/>
                      <a:gd name="T71" fmla="*/ 16 h 643"/>
                      <a:gd name="T72" fmla="*/ 100 w 574"/>
                      <a:gd name="T73" fmla="*/ 3 h 643"/>
                      <a:gd name="T74" fmla="*/ 116 w 574"/>
                      <a:gd name="T75" fmla="*/ 6 h 643"/>
                      <a:gd name="T76" fmla="*/ 129 w 574"/>
                      <a:gd name="T77" fmla="*/ 0 h 643"/>
                      <a:gd name="T78" fmla="*/ 123 w 574"/>
                      <a:gd name="T79" fmla="*/ 13 h 6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4"/>
                      <a:gd name="T121" fmla="*/ 0 h 643"/>
                      <a:gd name="T122" fmla="*/ 574 w 574"/>
                      <a:gd name="T123" fmla="*/ 643 h 6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4" h="643">
                        <a:moveTo>
                          <a:pt x="493" y="53"/>
                        </a:moveTo>
                        <a:lnTo>
                          <a:pt x="507" y="53"/>
                        </a:lnTo>
                        <a:lnTo>
                          <a:pt x="453" y="94"/>
                        </a:lnTo>
                        <a:lnTo>
                          <a:pt x="440" y="121"/>
                        </a:lnTo>
                        <a:lnTo>
                          <a:pt x="415" y="107"/>
                        </a:lnTo>
                        <a:lnTo>
                          <a:pt x="426" y="134"/>
                        </a:lnTo>
                        <a:lnTo>
                          <a:pt x="388" y="134"/>
                        </a:lnTo>
                        <a:lnTo>
                          <a:pt x="401" y="174"/>
                        </a:lnTo>
                        <a:lnTo>
                          <a:pt x="426" y="228"/>
                        </a:lnTo>
                        <a:lnTo>
                          <a:pt x="466" y="188"/>
                        </a:lnTo>
                        <a:lnTo>
                          <a:pt x="493" y="174"/>
                        </a:lnTo>
                        <a:lnTo>
                          <a:pt x="520" y="228"/>
                        </a:lnTo>
                        <a:lnTo>
                          <a:pt x="520" y="255"/>
                        </a:lnTo>
                        <a:lnTo>
                          <a:pt x="561" y="255"/>
                        </a:lnTo>
                        <a:lnTo>
                          <a:pt x="574" y="268"/>
                        </a:lnTo>
                        <a:lnTo>
                          <a:pt x="561" y="268"/>
                        </a:lnTo>
                        <a:lnTo>
                          <a:pt x="547" y="309"/>
                        </a:lnTo>
                        <a:lnTo>
                          <a:pt x="547" y="374"/>
                        </a:lnTo>
                        <a:lnTo>
                          <a:pt x="534" y="441"/>
                        </a:lnTo>
                        <a:lnTo>
                          <a:pt x="507" y="522"/>
                        </a:lnTo>
                        <a:lnTo>
                          <a:pt x="466" y="575"/>
                        </a:lnTo>
                        <a:lnTo>
                          <a:pt x="466" y="602"/>
                        </a:lnTo>
                        <a:lnTo>
                          <a:pt x="426" y="589"/>
                        </a:lnTo>
                        <a:lnTo>
                          <a:pt x="388" y="602"/>
                        </a:lnTo>
                        <a:lnTo>
                          <a:pt x="334" y="575"/>
                        </a:lnTo>
                        <a:lnTo>
                          <a:pt x="334" y="602"/>
                        </a:lnTo>
                        <a:lnTo>
                          <a:pt x="280" y="616"/>
                        </a:lnTo>
                        <a:lnTo>
                          <a:pt x="227" y="616"/>
                        </a:lnTo>
                        <a:lnTo>
                          <a:pt x="186" y="643"/>
                        </a:lnTo>
                        <a:lnTo>
                          <a:pt x="121" y="643"/>
                        </a:lnTo>
                        <a:lnTo>
                          <a:pt x="54" y="616"/>
                        </a:lnTo>
                        <a:lnTo>
                          <a:pt x="108" y="589"/>
                        </a:lnTo>
                        <a:lnTo>
                          <a:pt x="40" y="616"/>
                        </a:lnTo>
                        <a:lnTo>
                          <a:pt x="27" y="575"/>
                        </a:lnTo>
                        <a:lnTo>
                          <a:pt x="94" y="562"/>
                        </a:lnTo>
                        <a:lnTo>
                          <a:pt x="27" y="562"/>
                        </a:lnTo>
                        <a:lnTo>
                          <a:pt x="0" y="549"/>
                        </a:lnTo>
                        <a:lnTo>
                          <a:pt x="27" y="522"/>
                        </a:lnTo>
                        <a:lnTo>
                          <a:pt x="67" y="508"/>
                        </a:lnTo>
                        <a:lnTo>
                          <a:pt x="27" y="495"/>
                        </a:lnTo>
                        <a:lnTo>
                          <a:pt x="13" y="468"/>
                        </a:lnTo>
                        <a:lnTo>
                          <a:pt x="54" y="468"/>
                        </a:lnTo>
                        <a:lnTo>
                          <a:pt x="81" y="481"/>
                        </a:lnTo>
                        <a:lnTo>
                          <a:pt x="94" y="455"/>
                        </a:lnTo>
                        <a:lnTo>
                          <a:pt x="121" y="441"/>
                        </a:lnTo>
                        <a:lnTo>
                          <a:pt x="213" y="441"/>
                        </a:lnTo>
                        <a:lnTo>
                          <a:pt x="186" y="414"/>
                        </a:lnTo>
                        <a:lnTo>
                          <a:pt x="173" y="441"/>
                        </a:lnTo>
                        <a:lnTo>
                          <a:pt x="121" y="414"/>
                        </a:lnTo>
                        <a:lnTo>
                          <a:pt x="159" y="401"/>
                        </a:lnTo>
                        <a:lnTo>
                          <a:pt x="173" y="360"/>
                        </a:lnTo>
                        <a:lnTo>
                          <a:pt x="200" y="349"/>
                        </a:lnTo>
                        <a:lnTo>
                          <a:pt x="240" y="336"/>
                        </a:lnTo>
                        <a:lnTo>
                          <a:pt x="173" y="322"/>
                        </a:lnTo>
                        <a:lnTo>
                          <a:pt x="121" y="282"/>
                        </a:lnTo>
                        <a:lnTo>
                          <a:pt x="121" y="241"/>
                        </a:lnTo>
                        <a:lnTo>
                          <a:pt x="146" y="215"/>
                        </a:lnTo>
                        <a:lnTo>
                          <a:pt x="186" y="215"/>
                        </a:lnTo>
                        <a:lnTo>
                          <a:pt x="186" y="174"/>
                        </a:lnTo>
                        <a:lnTo>
                          <a:pt x="146" y="161"/>
                        </a:lnTo>
                        <a:lnTo>
                          <a:pt x="146" y="134"/>
                        </a:lnTo>
                        <a:lnTo>
                          <a:pt x="173" y="121"/>
                        </a:lnTo>
                        <a:lnTo>
                          <a:pt x="227" y="134"/>
                        </a:lnTo>
                        <a:lnTo>
                          <a:pt x="253" y="147"/>
                        </a:lnTo>
                        <a:lnTo>
                          <a:pt x="280" y="134"/>
                        </a:lnTo>
                        <a:lnTo>
                          <a:pt x="321" y="161"/>
                        </a:lnTo>
                        <a:lnTo>
                          <a:pt x="347" y="134"/>
                        </a:lnTo>
                        <a:lnTo>
                          <a:pt x="374" y="121"/>
                        </a:lnTo>
                        <a:lnTo>
                          <a:pt x="388" y="94"/>
                        </a:lnTo>
                        <a:lnTo>
                          <a:pt x="347" y="94"/>
                        </a:lnTo>
                        <a:lnTo>
                          <a:pt x="321" y="80"/>
                        </a:lnTo>
                        <a:lnTo>
                          <a:pt x="347" y="67"/>
                        </a:lnTo>
                        <a:lnTo>
                          <a:pt x="361" y="40"/>
                        </a:lnTo>
                        <a:lnTo>
                          <a:pt x="401" y="13"/>
                        </a:lnTo>
                        <a:lnTo>
                          <a:pt x="440" y="0"/>
                        </a:lnTo>
                        <a:lnTo>
                          <a:pt x="466" y="27"/>
                        </a:lnTo>
                        <a:lnTo>
                          <a:pt x="480" y="0"/>
                        </a:lnTo>
                        <a:lnTo>
                          <a:pt x="520" y="0"/>
                        </a:lnTo>
                        <a:lnTo>
                          <a:pt x="534" y="27"/>
                        </a:lnTo>
                        <a:lnTo>
                          <a:pt x="493" y="53"/>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296" name="Freeform 134">
                    <a:extLst>
                      <a:ext uri="{FF2B5EF4-FFF2-40B4-BE49-F238E27FC236}">
                        <a16:creationId xmlns:a16="http://schemas.microsoft.com/office/drawing/2014/main" id="{BBDB93D7-45D5-D74B-9486-D09D35CB1ABD}"/>
                      </a:ext>
                    </a:extLst>
                  </p:cNvPr>
                  <p:cNvSpPr>
                    <a:spLocks/>
                  </p:cNvSpPr>
                  <p:nvPr/>
                </p:nvSpPr>
                <p:spPr bwMode="gray">
                  <a:xfrm>
                    <a:off x="1569" y="2214"/>
                    <a:ext cx="135" cy="114"/>
                  </a:xfrm>
                  <a:custGeom>
                    <a:avLst/>
                    <a:gdLst>
                      <a:gd name="T0" fmla="*/ 31 w 269"/>
                      <a:gd name="T1" fmla="*/ 4 h 228"/>
                      <a:gd name="T2" fmla="*/ 41 w 269"/>
                      <a:gd name="T3" fmla="*/ 0 h 228"/>
                      <a:gd name="T4" fmla="*/ 47 w 269"/>
                      <a:gd name="T5" fmla="*/ 0 h 228"/>
                      <a:gd name="T6" fmla="*/ 54 w 269"/>
                      <a:gd name="T7" fmla="*/ 0 h 228"/>
                      <a:gd name="T8" fmla="*/ 61 w 269"/>
                      <a:gd name="T9" fmla="*/ 7 h 228"/>
                      <a:gd name="T10" fmla="*/ 57 w 269"/>
                      <a:gd name="T11" fmla="*/ 17 h 228"/>
                      <a:gd name="T12" fmla="*/ 68 w 269"/>
                      <a:gd name="T13" fmla="*/ 27 h 228"/>
                      <a:gd name="T14" fmla="*/ 68 w 269"/>
                      <a:gd name="T15" fmla="*/ 41 h 228"/>
                      <a:gd name="T16" fmla="*/ 64 w 269"/>
                      <a:gd name="T17" fmla="*/ 51 h 228"/>
                      <a:gd name="T18" fmla="*/ 57 w 269"/>
                      <a:gd name="T19" fmla="*/ 54 h 228"/>
                      <a:gd name="T20" fmla="*/ 47 w 269"/>
                      <a:gd name="T21" fmla="*/ 57 h 228"/>
                      <a:gd name="T22" fmla="*/ 44 w 269"/>
                      <a:gd name="T23" fmla="*/ 54 h 228"/>
                      <a:gd name="T24" fmla="*/ 34 w 269"/>
                      <a:gd name="T25" fmla="*/ 54 h 228"/>
                      <a:gd name="T26" fmla="*/ 34 w 269"/>
                      <a:gd name="T27" fmla="*/ 47 h 228"/>
                      <a:gd name="T28" fmla="*/ 27 w 269"/>
                      <a:gd name="T29" fmla="*/ 34 h 228"/>
                      <a:gd name="T30" fmla="*/ 20 w 269"/>
                      <a:gd name="T31" fmla="*/ 37 h 228"/>
                      <a:gd name="T32" fmla="*/ 10 w 269"/>
                      <a:gd name="T33" fmla="*/ 47 h 228"/>
                      <a:gd name="T34" fmla="*/ 4 w 269"/>
                      <a:gd name="T35" fmla="*/ 34 h 228"/>
                      <a:gd name="T36" fmla="*/ 0 w 269"/>
                      <a:gd name="T37" fmla="*/ 24 h 228"/>
                      <a:gd name="T38" fmla="*/ 10 w 269"/>
                      <a:gd name="T39" fmla="*/ 24 h 228"/>
                      <a:gd name="T40" fmla="*/ 7 w 269"/>
                      <a:gd name="T41" fmla="*/ 17 h 228"/>
                      <a:gd name="T42" fmla="*/ 14 w 269"/>
                      <a:gd name="T43" fmla="*/ 21 h 228"/>
                      <a:gd name="T44" fmla="*/ 17 w 269"/>
                      <a:gd name="T45" fmla="*/ 14 h 228"/>
                      <a:gd name="T46" fmla="*/ 31 w 269"/>
                      <a:gd name="T47" fmla="*/ 4 h 2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28"/>
                      <a:gd name="T74" fmla="*/ 269 w 269"/>
                      <a:gd name="T75" fmla="*/ 228 h 2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28">
                        <a:moveTo>
                          <a:pt x="121" y="13"/>
                        </a:moveTo>
                        <a:lnTo>
                          <a:pt x="161" y="0"/>
                        </a:lnTo>
                        <a:lnTo>
                          <a:pt x="188" y="0"/>
                        </a:lnTo>
                        <a:lnTo>
                          <a:pt x="215" y="0"/>
                        </a:lnTo>
                        <a:lnTo>
                          <a:pt x="242" y="27"/>
                        </a:lnTo>
                        <a:lnTo>
                          <a:pt x="228" y="67"/>
                        </a:lnTo>
                        <a:lnTo>
                          <a:pt x="269" y="107"/>
                        </a:lnTo>
                        <a:lnTo>
                          <a:pt x="269" y="161"/>
                        </a:lnTo>
                        <a:lnTo>
                          <a:pt x="255" y="201"/>
                        </a:lnTo>
                        <a:lnTo>
                          <a:pt x="228" y="215"/>
                        </a:lnTo>
                        <a:lnTo>
                          <a:pt x="188" y="228"/>
                        </a:lnTo>
                        <a:lnTo>
                          <a:pt x="175" y="215"/>
                        </a:lnTo>
                        <a:lnTo>
                          <a:pt x="134" y="215"/>
                        </a:lnTo>
                        <a:lnTo>
                          <a:pt x="134" y="188"/>
                        </a:lnTo>
                        <a:lnTo>
                          <a:pt x="107" y="134"/>
                        </a:lnTo>
                        <a:lnTo>
                          <a:pt x="80" y="148"/>
                        </a:lnTo>
                        <a:lnTo>
                          <a:pt x="40" y="188"/>
                        </a:lnTo>
                        <a:lnTo>
                          <a:pt x="13" y="134"/>
                        </a:lnTo>
                        <a:lnTo>
                          <a:pt x="0" y="94"/>
                        </a:lnTo>
                        <a:lnTo>
                          <a:pt x="40" y="94"/>
                        </a:lnTo>
                        <a:lnTo>
                          <a:pt x="27" y="67"/>
                        </a:lnTo>
                        <a:lnTo>
                          <a:pt x="54" y="81"/>
                        </a:lnTo>
                        <a:lnTo>
                          <a:pt x="67" y="54"/>
                        </a:lnTo>
                        <a:lnTo>
                          <a:pt x="121" y="13"/>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297" name="Freeform 135">
                    <a:extLst>
                      <a:ext uri="{FF2B5EF4-FFF2-40B4-BE49-F238E27FC236}">
                        <a16:creationId xmlns:a16="http://schemas.microsoft.com/office/drawing/2014/main" id="{24230969-0E27-944C-80E8-B6C54910174E}"/>
                      </a:ext>
                    </a:extLst>
                  </p:cNvPr>
                  <p:cNvSpPr>
                    <a:spLocks/>
                  </p:cNvSpPr>
                  <p:nvPr/>
                </p:nvSpPr>
                <p:spPr bwMode="gray">
                  <a:xfrm>
                    <a:off x="1601" y="1920"/>
                    <a:ext cx="470" cy="788"/>
                  </a:xfrm>
                  <a:custGeom>
                    <a:avLst/>
                    <a:gdLst>
                      <a:gd name="T0" fmla="*/ 87 w 939"/>
                      <a:gd name="T1" fmla="*/ 354 h 1577"/>
                      <a:gd name="T2" fmla="*/ 50 w 939"/>
                      <a:gd name="T3" fmla="*/ 351 h 1577"/>
                      <a:gd name="T4" fmla="*/ 13 w 939"/>
                      <a:gd name="T5" fmla="*/ 381 h 1577"/>
                      <a:gd name="T6" fmla="*/ 16 w 939"/>
                      <a:gd name="T7" fmla="*/ 395 h 1577"/>
                      <a:gd name="T8" fmla="*/ 57 w 939"/>
                      <a:gd name="T9" fmla="*/ 391 h 1577"/>
                      <a:gd name="T10" fmla="*/ 100 w 939"/>
                      <a:gd name="T11" fmla="*/ 381 h 1577"/>
                      <a:gd name="T12" fmla="*/ 164 w 939"/>
                      <a:gd name="T13" fmla="*/ 381 h 1577"/>
                      <a:gd name="T14" fmla="*/ 221 w 939"/>
                      <a:gd name="T15" fmla="*/ 361 h 1577"/>
                      <a:gd name="T16" fmla="*/ 201 w 939"/>
                      <a:gd name="T17" fmla="*/ 351 h 1577"/>
                      <a:gd name="T18" fmla="*/ 231 w 939"/>
                      <a:gd name="T19" fmla="*/ 318 h 1577"/>
                      <a:gd name="T20" fmla="*/ 211 w 939"/>
                      <a:gd name="T21" fmla="*/ 284 h 1577"/>
                      <a:gd name="T22" fmla="*/ 197 w 939"/>
                      <a:gd name="T23" fmla="*/ 278 h 1577"/>
                      <a:gd name="T24" fmla="*/ 191 w 939"/>
                      <a:gd name="T25" fmla="*/ 241 h 1577"/>
                      <a:gd name="T26" fmla="*/ 167 w 939"/>
                      <a:gd name="T27" fmla="*/ 201 h 1577"/>
                      <a:gd name="T28" fmla="*/ 150 w 939"/>
                      <a:gd name="T29" fmla="*/ 141 h 1577"/>
                      <a:gd name="T30" fmla="*/ 111 w 939"/>
                      <a:gd name="T31" fmla="*/ 121 h 1577"/>
                      <a:gd name="T32" fmla="*/ 137 w 939"/>
                      <a:gd name="T33" fmla="*/ 111 h 1577"/>
                      <a:gd name="T34" fmla="*/ 164 w 939"/>
                      <a:gd name="T35" fmla="*/ 74 h 1577"/>
                      <a:gd name="T36" fmla="*/ 147 w 939"/>
                      <a:gd name="T37" fmla="*/ 54 h 1577"/>
                      <a:gd name="T38" fmla="*/ 124 w 939"/>
                      <a:gd name="T39" fmla="*/ 47 h 1577"/>
                      <a:gd name="T40" fmla="*/ 137 w 939"/>
                      <a:gd name="T41" fmla="*/ 27 h 1577"/>
                      <a:gd name="T42" fmla="*/ 114 w 939"/>
                      <a:gd name="T43" fmla="*/ 7 h 1577"/>
                      <a:gd name="T44" fmla="*/ 97 w 939"/>
                      <a:gd name="T45" fmla="*/ 17 h 1577"/>
                      <a:gd name="T46" fmla="*/ 80 w 939"/>
                      <a:gd name="T47" fmla="*/ 34 h 1577"/>
                      <a:gd name="T48" fmla="*/ 74 w 939"/>
                      <a:gd name="T49" fmla="*/ 60 h 1577"/>
                      <a:gd name="T50" fmla="*/ 63 w 939"/>
                      <a:gd name="T51" fmla="*/ 34 h 1577"/>
                      <a:gd name="T52" fmla="*/ 61 w 939"/>
                      <a:gd name="T53" fmla="*/ 37 h 1577"/>
                      <a:gd name="T54" fmla="*/ 60 w 939"/>
                      <a:gd name="T55" fmla="*/ 43 h 1577"/>
                      <a:gd name="T56" fmla="*/ 53 w 939"/>
                      <a:gd name="T57" fmla="*/ 41 h 1577"/>
                      <a:gd name="T58" fmla="*/ 63 w 939"/>
                      <a:gd name="T59" fmla="*/ 67 h 1577"/>
                      <a:gd name="T60" fmla="*/ 57 w 939"/>
                      <a:gd name="T61" fmla="*/ 91 h 1577"/>
                      <a:gd name="T62" fmla="*/ 67 w 939"/>
                      <a:gd name="T63" fmla="*/ 94 h 1577"/>
                      <a:gd name="T64" fmla="*/ 63 w 939"/>
                      <a:gd name="T65" fmla="*/ 111 h 1577"/>
                      <a:gd name="T66" fmla="*/ 50 w 939"/>
                      <a:gd name="T67" fmla="*/ 147 h 1577"/>
                      <a:gd name="T68" fmla="*/ 67 w 939"/>
                      <a:gd name="T69" fmla="*/ 124 h 1577"/>
                      <a:gd name="T70" fmla="*/ 80 w 939"/>
                      <a:gd name="T71" fmla="*/ 138 h 1577"/>
                      <a:gd name="T72" fmla="*/ 63 w 939"/>
                      <a:gd name="T73" fmla="*/ 171 h 1577"/>
                      <a:gd name="T74" fmla="*/ 87 w 939"/>
                      <a:gd name="T75" fmla="*/ 181 h 1577"/>
                      <a:gd name="T76" fmla="*/ 117 w 939"/>
                      <a:gd name="T77" fmla="*/ 177 h 1577"/>
                      <a:gd name="T78" fmla="*/ 107 w 939"/>
                      <a:gd name="T79" fmla="*/ 208 h 1577"/>
                      <a:gd name="T80" fmla="*/ 111 w 939"/>
                      <a:gd name="T81" fmla="*/ 228 h 1577"/>
                      <a:gd name="T82" fmla="*/ 104 w 939"/>
                      <a:gd name="T83" fmla="*/ 254 h 1577"/>
                      <a:gd name="T84" fmla="*/ 67 w 939"/>
                      <a:gd name="T85" fmla="*/ 261 h 1577"/>
                      <a:gd name="T86" fmla="*/ 67 w 939"/>
                      <a:gd name="T87" fmla="*/ 268 h 1577"/>
                      <a:gd name="T88" fmla="*/ 60 w 939"/>
                      <a:gd name="T89" fmla="*/ 298 h 1577"/>
                      <a:gd name="T90" fmla="*/ 33 w 939"/>
                      <a:gd name="T91" fmla="*/ 311 h 1577"/>
                      <a:gd name="T92" fmla="*/ 53 w 939"/>
                      <a:gd name="T93" fmla="*/ 318 h 1577"/>
                      <a:gd name="T94" fmla="*/ 74 w 939"/>
                      <a:gd name="T95" fmla="*/ 338 h 1577"/>
                      <a:gd name="T96" fmla="*/ 107 w 939"/>
                      <a:gd name="T97" fmla="*/ 328 h 15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39"/>
                      <a:gd name="T148" fmla="*/ 0 h 1577"/>
                      <a:gd name="T149" fmla="*/ 939 w 939"/>
                      <a:gd name="T150" fmla="*/ 1577 h 15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39" h="1577">
                        <a:moveTo>
                          <a:pt x="444" y="1310"/>
                        </a:moveTo>
                        <a:lnTo>
                          <a:pt x="403" y="1349"/>
                        </a:lnTo>
                        <a:lnTo>
                          <a:pt x="363" y="1376"/>
                        </a:lnTo>
                        <a:lnTo>
                          <a:pt x="350" y="1416"/>
                        </a:lnTo>
                        <a:lnTo>
                          <a:pt x="309" y="1389"/>
                        </a:lnTo>
                        <a:lnTo>
                          <a:pt x="269" y="1376"/>
                        </a:lnTo>
                        <a:lnTo>
                          <a:pt x="215" y="1376"/>
                        </a:lnTo>
                        <a:lnTo>
                          <a:pt x="202" y="1403"/>
                        </a:lnTo>
                        <a:lnTo>
                          <a:pt x="161" y="1416"/>
                        </a:lnTo>
                        <a:lnTo>
                          <a:pt x="161" y="1443"/>
                        </a:lnTo>
                        <a:lnTo>
                          <a:pt x="121" y="1470"/>
                        </a:lnTo>
                        <a:lnTo>
                          <a:pt x="54" y="1524"/>
                        </a:lnTo>
                        <a:lnTo>
                          <a:pt x="14" y="1524"/>
                        </a:lnTo>
                        <a:lnTo>
                          <a:pt x="0" y="1537"/>
                        </a:lnTo>
                        <a:lnTo>
                          <a:pt x="40" y="1537"/>
                        </a:lnTo>
                        <a:lnTo>
                          <a:pt x="67" y="1577"/>
                        </a:lnTo>
                        <a:lnTo>
                          <a:pt x="94" y="1537"/>
                        </a:lnTo>
                        <a:lnTo>
                          <a:pt x="188" y="1524"/>
                        </a:lnTo>
                        <a:lnTo>
                          <a:pt x="215" y="1537"/>
                        </a:lnTo>
                        <a:lnTo>
                          <a:pt x="229" y="1564"/>
                        </a:lnTo>
                        <a:lnTo>
                          <a:pt x="255" y="1550"/>
                        </a:lnTo>
                        <a:lnTo>
                          <a:pt x="282" y="1510"/>
                        </a:lnTo>
                        <a:lnTo>
                          <a:pt x="350" y="1497"/>
                        </a:lnTo>
                        <a:lnTo>
                          <a:pt x="403" y="1524"/>
                        </a:lnTo>
                        <a:lnTo>
                          <a:pt x="457" y="1537"/>
                        </a:lnTo>
                        <a:lnTo>
                          <a:pt x="497" y="1510"/>
                        </a:lnTo>
                        <a:lnTo>
                          <a:pt x="565" y="1510"/>
                        </a:lnTo>
                        <a:lnTo>
                          <a:pt x="657" y="1524"/>
                        </a:lnTo>
                        <a:lnTo>
                          <a:pt x="724" y="1537"/>
                        </a:lnTo>
                        <a:lnTo>
                          <a:pt x="804" y="1524"/>
                        </a:lnTo>
                        <a:lnTo>
                          <a:pt x="858" y="1497"/>
                        </a:lnTo>
                        <a:lnTo>
                          <a:pt x="885" y="1443"/>
                        </a:lnTo>
                        <a:lnTo>
                          <a:pt x="818" y="1443"/>
                        </a:lnTo>
                        <a:lnTo>
                          <a:pt x="764" y="1416"/>
                        </a:lnTo>
                        <a:lnTo>
                          <a:pt x="737" y="1403"/>
                        </a:lnTo>
                        <a:lnTo>
                          <a:pt x="804" y="1403"/>
                        </a:lnTo>
                        <a:lnTo>
                          <a:pt x="831" y="1376"/>
                        </a:lnTo>
                        <a:lnTo>
                          <a:pt x="885" y="1337"/>
                        </a:lnTo>
                        <a:lnTo>
                          <a:pt x="912" y="1297"/>
                        </a:lnTo>
                        <a:lnTo>
                          <a:pt x="925" y="1270"/>
                        </a:lnTo>
                        <a:lnTo>
                          <a:pt x="939" y="1230"/>
                        </a:lnTo>
                        <a:lnTo>
                          <a:pt x="925" y="1190"/>
                        </a:lnTo>
                        <a:lnTo>
                          <a:pt x="885" y="1149"/>
                        </a:lnTo>
                        <a:lnTo>
                          <a:pt x="845" y="1136"/>
                        </a:lnTo>
                        <a:lnTo>
                          <a:pt x="804" y="1136"/>
                        </a:lnTo>
                        <a:lnTo>
                          <a:pt x="791" y="1176"/>
                        </a:lnTo>
                        <a:lnTo>
                          <a:pt x="764" y="1149"/>
                        </a:lnTo>
                        <a:lnTo>
                          <a:pt x="791" y="1109"/>
                        </a:lnTo>
                        <a:lnTo>
                          <a:pt x="791" y="1055"/>
                        </a:lnTo>
                        <a:lnTo>
                          <a:pt x="737" y="1002"/>
                        </a:lnTo>
                        <a:lnTo>
                          <a:pt x="778" y="1002"/>
                        </a:lnTo>
                        <a:lnTo>
                          <a:pt x="764" y="961"/>
                        </a:lnTo>
                        <a:lnTo>
                          <a:pt x="764" y="923"/>
                        </a:lnTo>
                        <a:lnTo>
                          <a:pt x="737" y="869"/>
                        </a:lnTo>
                        <a:lnTo>
                          <a:pt x="710" y="815"/>
                        </a:lnTo>
                        <a:lnTo>
                          <a:pt x="670" y="802"/>
                        </a:lnTo>
                        <a:lnTo>
                          <a:pt x="657" y="721"/>
                        </a:lnTo>
                        <a:lnTo>
                          <a:pt x="643" y="668"/>
                        </a:lnTo>
                        <a:lnTo>
                          <a:pt x="643" y="614"/>
                        </a:lnTo>
                        <a:lnTo>
                          <a:pt x="603" y="562"/>
                        </a:lnTo>
                        <a:lnTo>
                          <a:pt x="565" y="522"/>
                        </a:lnTo>
                        <a:lnTo>
                          <a:pt x="524" y="522"/>
                        </a:lnTo>
                        <a:lnTo>
                          <a:pt x="457" y="508"/>
                        </a:lnTo>
                        <a:lnTo>
                          <a:pt x="444" y="481"/>
                        </a:lnTo>
                        <a:lnTo>
                          <a:pt x="511" y="508"/>
                        </a:lnTo>
                        <a:lnTo>
                          <a:pt x="538" y="481"/>
                        </a:lnTo>
                        <a:lnTo>
                          <a:pt x="565" y="481"/>
                        </a:lnTo>
                        <a:lnTo>
                          <a:pt x="551" y="441"/>
                        </a:lnTo>
                        <a:lnTo>
                          <a:pt x="589" y="401"/>
                        </a:lnTo>
                        <a:lnTo>
                          <a:pt x="616" y="374"/>
                        </a:lnTo>
                        <a:lnTo>
                          <a:pt x="657" y="320"/>
                        </a:lnTo>
                        <a:lnTo>
                          <a:pt x="657" y="293"/>
                        </a:lnTo>
                        <a:lnTo>
                          <a:pt x="684" y="280"/>
                        </a:lnTo>
                        <a:lnTo>
                          <a:pt x="684" y="226"/>
                        </a:lnTo>
                        <a:lnTo>
                          <a:pt x="643" y="213"/>
                        </a:lnTo>
                        <a:lnTo>
                          <a:pt x="589" y="213"/>
                        </a:lnTo>
                        <a:lnTo>
                          <a:pt x="551" y="199"/>
                        </a:lnTo>
                        <a:lnTo>
                          <a:pt x="511" y="199"/>
                        </a:lnTo>
                        <a:lnTo>
                          <a:pt x="457" y="199"/>
                        </a:lnTo>
                        <a:lnTo>
                          <a:pt x="497" y="188"/>
                        </a:lnTo>
                        <a:lnTo>
                          <a:pt x="511" y="161"/>
                        </a:lnTo>
                        <a:lnTo>
                          <a:pt x="457" y="161"/>
                        </a:lnTo>
                        <a:lnTo>
                          <a:pt x="511" y="134"/>
                        </a:lnTo>
                        <a:lnTo>
                          <a:pt x="551" y="107"/>
                        </a:lnTo>
                        <a:lnTo>
                          <a:pt x="589" y="67"/>
                        </a:lnTo>
                        <a:lnTo>
                          <a:pt x="603" y="27"/>
                        </a:lnTo>
                        <a:lnTo>
                          <a:pt x="538" y="27"/>
                        </a:lnTo>
                        <a:lnTo>
                          <a:pt x="457" y="27"/>
                        </a:lnTo>
                        <a:lnTo>
                          <a:pt x="430" y="0"/>
                        </a:lnTo>
                        <a:lnTo>
                          <a:pt x="417" y="0"/>
                        </a:lnTo>
                        <a:lnTo>
                          <a:pt x="390" y="40"/>
                        </a:lnTo>
                        <a:lnTo>
                          <a:pt x="390" y="67"/>
                        </a:lnTo>
                        <a:lnTo>
                          <a:pt x="376" y="67"/>
                        </a:lnTo>
                        <a:lnTo>
                          <a:pt x="350" y="107"/>
                        </a:lnTo>
                        <a:lnTo>
                          <a:pt x="363" y="121"/>
                        </a:lnTo>
                        <a:lnTo>
                          <a:pt x="323" y="134"/>
                        </a:lnTo>
                        <a:lnTo>
                          <a:pt x="296" y="161"/>
                        </a:lnTo>
                        <a:lnTo>
                          <a:pt x="296" y="188"/>
                        </a:lnTo>
                        <a:lnTo>
                          <a:pt x="309" y="213"/>
                        </a:lnTo>
                        <a:lnTo>
                          <a:pt x="296" y="240"/>
                        </a:lnTo>
                        <a:lnTo>
                          <a:pt x="255" y="199"/>
                        </a:lnTo>
                        <a:lnTo>
                          <a:pt x="269" y="161"/>
                        </a:lnTo>
                        <a:lnTo>
                          <a:pt x="255" y="134"/>
                        </a:lnTo>
                        <a:lnTo>
                          <a:pt x="254" y="134"/>
                        </a:lnTo>
                        <a:lnTo>
                          <a:pt x="252" y="136"/>
                        </a:lnTo>
                        <a:lnTo>
                          <a:pt x="250" y="138"/>
                        </a:lnTo>
                        <a:lnTo>
                          <a:pt x="248" y="140"/>
                        </a:lnTo>
                        <a:lnTo>
                          <a:pt x="246" y="146"/>
                        </a:lnTo>
                        <a:lnTo>
                          <a:pt x="244" y="153"/>
                        </a:lnTo>
                        <a:lnTo>
                          <a:pt x="242" y="161"/>
                        </a:lnTo>
                        <a:lnTo>
                          <a:pt x="242" y="167"/>
                        </a:lnTo>
                        <a:lnTo>
                          <a:pt x="242" y="171"/>
                        </a:lnTo>
                        <a:lnTo>
                          <a:pt x="242" y="172"/>
                        </a:lnTo>
                        <a:lnTo>
                          <a:pt x="242" y="174"/>
                        </a:lnTo>
                        <a:lnTo>
                          <a:pt x="215" y="161"/>
                        </a:lnTo>
                        <a:lnTo>
                          <a:pt x="202" y="188"/>
                        </a:lnTo>
                        <a:lnTo>
                          <a:pt x="215" y="213"/>
                        </a:lnTo>
                        <a:lnTo>
                          <a:pt x="242" y="240"/>
                        </a:lnTo>
                        <a:lnTo>
                          <a:pt x="255" y="267"/>
                        </a:lnTo>
                        <a:lnTo>
                          <a:pt x="282" y="280"/>
                        </a:lnTo>
                        <a:lnTo>
                          <a:pt x="269" y="307"/>
                        </a:lnTo>
                        <a:lnTo>
                          <a:pt x="229" y="320"/>
                        </a:lnTo>
                        <a:lnTo>
                          <a:pt x="229" y="361"/>
                        </a:lnTo>
                        <a:lnTo>
                          <a:pt x="188" y="374"/>
                        </a:lnTo>
                        <a:lnTo>
                          <a:pt x="202" y="401"/>
                        </a:lnTo>
                        <a:lnTo>
                          <a:pt x="242" y="387"/>
                        </a:lnTo>
                        <a:lnTo>
                          <a:pt x="269" y="374"/>
                        </a:lnTo>
                        <a:lnTo>
                          <a:pt x="309" y="347"/>
                        </a:lnTo>
                        <a:lnTo>
                          <a:pt x="296" y="387"/>
                        </a:lnTo>
                        <a:lnTo>
                          <a:pt x="269" y="414"/>
                        </a:lnTo>
                        <a:lnTo>
                          <a:pt x="255" y="441"/>
                        </a:lnTo>
                        <a:lnTo>
                          <a:pt x="229" y="481"/>
                        </a:lnTo>
                        <a:lnTo>
                          <a:pt x="242" y="508"/>
                        </a:lnTo>
                        <a:lnTo>
                          <a:pt x="215" y="549"/>
                        </a:lnTo>
                        <a:lnTo>
                          <a:pt x="202" y="587"/>
                        </a:lnTo>
                        <a:lnTo>
                          <a:pt x="229" y="600"/>
                        </a:lnTo>
                        <a:lnTo>
                          <a:pt x="242" y="574"/>
                        </a:lnTo>
                        <a:lnTo>
                          <a:pt x="255" y="522"/>
                        </a:lnTo>
                        <a:lnTo>
                          <a:pt x="269" y="495"/>
                        </a:lnTo>
                        <a:lnTo>
                          <a:pt x="296" y="481"/>
                        </a:lnTo>
                        <a:lnTo>
                          <a:pt x="336" y="481"/>
                        </a:lnTo>
                        <a:lnTo>
                          <a:pt x="323" y="508"/>
                        </a:lnTo>
                        <a:lnTo>
                          <a:pt x="323" y="549"/>
                        </a:lnTo>
                        <a:lnTo>
                          <a:pt x="336" y="587"/>
                        </a:lnTo>
                        <a:lnTo>
                          <a:pt x="309" y="614"/>
                        </a:lnTo>
                        <a:lnTo>
                          <a:pt x="269" y="654"/>
                        </a:lnTo>
                        <a:lnTo>
                          <a:pt x="255" y="681"/>
                        </a:lnTo>
                        <a:lnTo>
                          <a:pt x="269" y="708"/>
                        </a:lnTo>
                        <a:lnTo>
                          <a:pt x="282" y="694"/>
                        </a:lnTo>
                        <a:lnTo>
                          <a:pt x="309" y="721"/>
                        </a:lnTo>
                        <a:lnTo>
                          <a:pt x="350" y="721"/>
                        </a:lnTo>
                        <a:lnTo>
                          <a:pt x="376" y="721"/>
                        </a:lnTo>
                        <a:lnTo>
                          <a:pt x="417" y="708"/>
                        </a:lnTo>
                        <a:lnTo>
                          <a:pt x="430" y="694"/>
                        </a:lnTo>
                        <a:lnTo>
                          <a:pt x="470" y="708"/>
                        </a:lnTo>
                        <a:lnTo>
                          <a:pt x="430" y="721"/>
                        </a:lnTo>
                        <a:lnTo>
                          <a:pt x="417" y="748"/>
                        </a:lnTo>
                        <a:lnTo>
                          <a:pt x="390" y="775"/>
                        </a:lnTo>
                        <a:lnTo>
                          <a:pt x="430" y="829"/>
                        </a:lnTo>
                        <a:lnTo>
                          <a:pt x="430" y="856"/>
                        </a:lnTo>
                        <a:lnTo>
                          <a:pt x="484" y="856"/>
                        </a:lnTo>
                        <a:lnTo>
                          <a:pt x="470" y="896"/>
                        </a:lnTo>
                        <a:lnTo>
                          <a:pt x="444" y="909"/>
                        </a:lnTo>
                        <a:lnTo>
                          <a:pt x="457" y="950"/>
                        </a:lnTo>
                        <a:lnTo>
                          <a:pt x="430" y="961"/>
                        </a:lnTo>
                        <a:lnTo>
                          <a:pt x="430" y="1002"/>
                        </a:lnTo>
                        <a:lnTo>
                          <a:pt x="417" y="1015"/>
                        </a:lnTo>
                        <a:lnTo>
                          <a:pt x="376" y="1002"/>
                        </a:lnTo>
                        <a:lnTo>
                          <a:pt x="336" y="1002"/>
                        </a:lnTo>
                        <a:lnTo>
                          <a:pt x="296" y="1002"/>
                        </a:lnTo>
                        <a:lnTo>
                          <a:pt x="269" y="1042"/>
                        </a:lnTo>
                        <a:lnTo>
                          <a:pt x="242" y="1055"/>
                        </a:lnTo>
                        <a:lnTo>
                          <a:pt x="229" y="1082"/>
                        </a:lnTo>
                        <a:lnTo>
                          <a:pt x="255" y="1082"/>
                        </a:lnTo>
                        <a:lnTo>
                          <a:pt x="269" y="1069"/>
                        </a:lnTo>
                        <a:lnTo>
                          <a:pt x="296" y="1082"/>
                        </a:lnTo>
                        <a:lnTo>
                          <a:pt x="296" y="1122"/>
                        </a:lnTo>
                        <a:lnTo>
                          <a:pt x="269" y="1163"/>
                        </a:lnTo>
                        <a:lnTo>
                          <a:pt x="242" y="1190"/>
                        </a:lnTo>
                        <a:lnTo>
                          <a:pt x="215" y="1203"/>
                        </a:lnTo>
                        <a:lnTo>
                          <a:pt x="161" y="1216"/>
                        </a:lnTo>
                        <a:lnTo>
                          <a:pt x="121" y="1216"/>
                        </a:lnTo>
                        <a:lnTo>
                          <a:pt x="135" y="1243"/>
                        </a:lnTo>
                        <a:lnTo>
                          <a:pt x="121" y="1257"/>
                        </a:lnTo>
                        <a:lnTo>
                          <a:pt x="148" y="1284"/>
                        </a:lnTo>
                        <a:lnTo>
                          <a:pt x="188" y="1284"/>
                        </a:lnTo>
                        <a:lnTo>
                          <a:pt x="215" y="1270"/>
                        </a:lnTo>
                        <a:lnTo>
                          <a:pt x="242" y="1297"/>
                        </a:lnTo>
                        <a:lnTo>
                          <a:pt x="255" y="1310"/>
                        </a:lnTo>
                        <a:lnTo>
                          <a:pt x="269" y="1310"/>
                        </a:lnTo>
                        <a:lnTo>
                          <a:pt x="296" y="1349"/>
                        </a:lnTo>
                        <a:lnTo>
                          <a:pt x="336" y="1362"/>
                        </a:lnTo>
                        <a:lnTo>
                          <a:pt x="350" y="1349"/>
                        </a:lnTo>
                        <a:lnTo>
                          <a:pt x="376" y="1337"/>
                        </a:lnTo>
                        <a:lnTo>
                          <a:pt x="430" y="1310"/>
                        </a:lnTo>
                        <a:lnTo>
                          <a:pt x="444" y="131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298" name="Freeform 136">
                    <a:extLst>
                      <a:ext uri="{FF2B5EF4-FFF2-40B4-BE49-F238E27FC236}">
                        <a16:creationId xmlns:a16="http://schemas.microsoft.com/office/drawing/2014/main" id="{2C7CE657-D8A4-8049-94BC-3B775179805E}"/>
                      </a:ext>
                    </a:extLst>
                  </p:cNvPr>
                  <p:cNvSpPr>
                    <a:spLocks/>
                  </p:cNvSpPr>
                  <p:nvPr/>
                </p:nvSpPr>
                <p:spPr bwMode="gray">
                  <a:xfrm>
                    <a:off x="1722" y="2402"/>
                    <a:ext cx="34" cy="27"/>
                  </a:xfrm>
                  <a:custGeom>
                    <a:avLst/>
                    <a:gdLst>
                      <a:gd name="T0" fmla="*/ 7 w 67"/>
                      <a:gd name="T1" fmla="*/ 0 h 54"/>
                      <a:gd name="T2" fmla="*/ 0 w 67"/>
                      <a:gd name="T3" fmla="*/ 7 h 54"/>
                      <a:gd name="T4" fmla="*/ 7 w 67"/>
                      <a:gd name="T5" fmla="*/ 14 h 54"/>
                      <a:gd name="T6" fmla="*/ 17 w 67"/>
                      <a:gd name="T7" fmla="*/ 7 h 54"/>
                      <a:gd name="T8" fmla="*/ 7 w 67"/>
                      <a:gd name="T9" fmla="*/ 0 h 54"/>
                      <a:gd name="T10" fmla="*/ 0 60000 65536"/>
                      <a:gd name="T11" fmla="*/ 0 60000 65536"/>
                      <a:gd name="T12" fmla="*/ 0 60000 65536"/>
                      <a:gd name="T13" fmla="*/ 0 60000 65536"/>
                      <a:gd name="T14" fmla="*/ 0 60000 65536"/>
                      <a:gd name="T15" fmla="*/ 0 w 67"/>
                      <a:gd name="T16" fmla="*/ 0 h 54"/>
                      <a:gd name="T17" fmla="*/ 67 w 67"/>
                      <a:gd name="T18" fmla="*/ 54 h 54"/>
                    </a:gdLst>
                    <a:ahLst/>
                    <a:cxnLst>
                      <a:cxn ang="T10">
                        <a:pos x="T0" y="T1"/>
                      </a:cxn>
                      <a:cxn ang="T11">
                        <a:pos x="T2" y="T3"/>
                      </a:cxn>
                      <a:cxn ang="T12">
                        <a:pos x="T4" y="T5"/>
                      </a:cxn>
                      <a:cxn ang="T13">
                        <a:pos x="T6" y="T7"/>
                      </a:cxn>
                      <a:cxn ang="T14">
                        <a:pos x="T8" y="T9"/>
                      </a:cxn>
                    </a:cxnLst>
                    <a:rect l="T15" t="T16" r="T17" b="T18"/>
                    <a:pathLst>
                      <a:path w="67" h="54">
                        <a:moveTo>
                          <a:pt x="27" y="0"/>
                        </a:moveTo>
                        <a:lnTo>
                          <a:pt x="0" y="27"/>
                        </a:lnTo>
                        <a:lnTo>
                          <a:pt x="27" y="54"/>
                        </a:lnTo>
                        <a:lnTo>
                          <a:pt x="67" y="27"/>
                        </a:lnTo>
                        <a:lnTo>
                          <a:pt x="27" y="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299" name="Freeform 137">
                    <a:extLst>
                      <a:ext uri="{FF2B5EF4-FFF2-40B4-BE49-F238E27FC236}">
                        <a16:creationId xmlns:a16="http://schemas.microsoft.com/office/drawing/2014/main" id="{926C43B9-6B45-2740-8F41-5F6714CC895B}"/>
                      </a:ext>
                    </a:extLst>
                  </p:cNvPr>
                  <p:cNvSpPr>
                    <a:spLocks/>
                  </p:cNvSpPr>
                  <p:nvPr/>
                </p:nvSpPr>
                <p:spPr bwMode="gray">
                  <a:xfrm>
                    <a:off x="1736" y="2316"/>
                    <a:ext cx="26" cy="26"/>
                  </a:xfrm>
                  <a:custGeom>
                    <a:avLst/>
                    <a:gdLst>
                      <a:gd name="T0" fmla="*/ 7 w 54"/>
                      <a:gd name="T1" fmla="*/ 0 h 54"/>
                      <a:gd name="T2" fmla="*/ 0 w 54"/>
                      <a:gd name="T3" fmla="*/ 7 h 54"/>
                      <a:gd name="T4" fmla="*/ 0 w 54"/>
                      <a:gd name="T5" fmla="*/ 14 h 54"/>
                      <a:gd name="T6" fmla="*/ 14 w 54"/>
                      <a:gd name="T7" fmla="*/ 7 h 54"/>
                      <a:gd name="T8" fmla="*/ 14 w 54"/>
                      <a:gd name="T9" fmla="*/ 0 h 54"/>
                      <a:gd name="T10" fmla="*/ 7 w 54"/>
                      <a:gd name="T11" fmla="*/ 0 h 54"/>
                      <a:gd name="T12" fmla="*/ 0 60000 65536"/>
                      <a:gd name="T13" fmla="*/ 0 60000 65536"/>
                      <a:gd name="T14" fmla="*/ 0 60000 65536"/>
                      <a:gd name="T15" fmla="*/ 0 60000 65536"/>
                      <a:gd name="T16" fmla="*/ 0 60000 65536"/>
                      <a:gd name="T17" fmla="*/ 0 60000 65536"/>
                      <a:gd name="T18" fmla="*/ 0 w 54"/>
                      <a:gd name="T19" fmla="*/ 0 h 54"/>
                      <a:gd name="T20" fmla="*/ 54 w 54"/>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4" h="54">
                        <a:moveTo>
                          <a:pt x="27" y="0"/>
                        </a:moveTo>
                        <a:lnTo>
                          <a:pt x="0" y="27"/>
                        </a:lnTo>
                        <a:lnTo>
                          <a:pt x="0" y="54"/>
                        </a:lnTo>
                        <a:lnTo>
                          <a:pt x="54" y="27"/>
                        </a:lnTo>
                        <a:lnTo>
                          <a:pt x="54" y="0"/>
                        </a:lnTo>
                        <a:lnTo>
                          <a:pt x="27" y="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00" name="Freeform 138">
                    <a:extLst>
                      <a:ext uri="{FF2B5EF4-FFF2-40B4-BE49-F238E27FC236}">
                        <a16:creationId xmlns:a16="http://schemas.microsoft.com/office/drawing/2014/main" id="{7BB10FF0-F717-4E4B-9C44-AAD3CB7E3380}"/>
                      </a:ext>
                    </a:extLst>
                  </p:cNvPr>
                  <p:cNvSpPr>
                    <a:spLocks/>
                  </p:cNvSpPr>
                  <p:nvPr/>
                </p:nvSpPr>
                <p:spPr bwMode="gray">
                  <a:xfrm>
                    <a:off x="1857" y="2683"/>
                    <a:ext cx="26" cy="20"/>
                  </a:xfrm>
                  <a:custGeom>
                    <a:avLst/>
                    <a:gdLst>
                      <a:gd name="T0" fmla="*/ 0 w 54"/>
                      <a:gd name="T1" fmla="*/ 0 h 40"/>
                      <a:gd name="T2" fmla="*/ 14 w 54"/>
                      <a:gd name="T3" fmla="*/ 0 h 40"/>
                      <a:gd name="T4" fmla="*/ 14 w 54"/>
                      <a:gd name="T5" fmla="*/ 6 h 40"/>
                      <a:gd name="T6" fmla="*/ 7 w 54"/>
                      <a:gd name="T7" fmla="*/ 10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0"/>
                        </a:moveTo>
                        <a:lnTo>
                          <a:pt x="54" y="0"/>
                        </a:lnTo>
                        <a:lnTo>
                          <a:pt x="54" y="26"/>
                        </a:lnTo>
                        <a:lnTo>
                          <a:pt x="27" y="40"/>
                        </a:lnTo>
                        <a:lnTo>
                          <a:pt x="0" y="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01" name="Freeform 139">
                    <a:extLst>
                      <a:ext uri="{FF2B5EF4-FFF2-40B4-BE49-F238E27FC236}">
                        <a16:creationId xmlns:a16="http://schemas.microsoft.com/office/drawing/2014/main" id="{C3835E79-9E60-A443-8D46-DAEA20A6C03B}"/>
                      </a:ext>
                    </a:extLst>
                  </p:cNvPr>
                  <p:cNvSpPr>
                    <a:spLocks/>
                  </p:cNvSpPr>
                  <p:nvPr/>
                </p:nvSpPr>
                <p:spPr bwMode="gray">
                  <a:xfrm>
                    <a:off x="1670" y="1914"/>
                    <a:ext cx="73" cy="120"/>
                  </a:xfrm>
                  <a:custGeom>
                    <a:avLst/>
                    <a:gdLst>
                      <a:gd name="T0" fmla="*/ 37 w 147"/>
                      <a:gd name="T1" fmla="*/ 14 h 242"/>
                      <a:gd name="T2" fmla="*/ 37 w 147"/>
                      <a:gd name="T3" fmla="*/ 0 h 242"/>
                      <a:gd name="T4" fmla="*/ 24 w 147"/>
                      <a:gd name="T5" fmla="*/ 11 h 242"/>
                      <a:gd name="T6" fmla="*/ 14 w 147"/>
                      <a:gd name="T7" fmla="*/ 11 h 242"/>
                      <a:gd name="T8" fmla="*/ 17 w 147"/>
                      <a:gd name="T9" fmla="*/ 21 h 242"/>
                      <a:gd name="T10" fmla="*/ 14 w 147"/>
                      <a:gd name="T11" fmla="*/ 30 h 242"/>
                      <a:gd name="T12" fmla="*/ 0 w 147"/>
                      <a:gd name="T13" fmla="*/ 34 h 242"/>
                      <a:gd name="T14" fmla="*/ 0 w 147"/>
                      <a:gd name="T15" fmla="*/ 47 h 242"/>
                      <a:gd name="T16" fmla="*/ 0 w 147"/>
                      <a:gd name="T17" fmla="*/ 61 h 242"/>
                      <a:gd name="T18" fmla="*/ 7 w 147"/>
                      <a:gd name="T19" fmla="*/ 41 h 242"/>
                      <a:gd name="T20" fmla="*/ 14 w 147"/>
                      <a:gd name="T21" fmla="*/ 34 h 242"/>
                      <a:gd name="T22" fmla="*/ 27 w 147"/>
                      <a:gd name="T23" fmla="*/ 24 h 242"/>
                      <a:gd name="T24" fmla="*/ 30 w 147"/>
                      <a:gd name="T25" fmla="*/ 17 h 242"/>
                      <a:gd name="T26" fmla="*/ 37 w 147"/>
                      <a:gd name="T27" fmla="*/ 14 h 2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242"/>
                      <a:gd name="T44" fmla="*/ 147 w 147"/>
                      <a:gd name="T45" fmla="*/ 242 h 2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242">
                        <a:moveTo>
                          <a:pt x="147" y="54"/>
                        </a:moveTo>
                        <a:lnTo>
                          <a:pt x="147" y="0"/>
                        </a:lnTo>
                        <a:lnTo>
                          <a:pt x="94" y="41"/>
                        </a:lnTo>
                        <a:lnTo>
                          <a:pt x="53" y="41"/>
                        </a:lnTo>
                        <a:lnTo>
                          <a:pt x="67" y="81"/>
                        </a:lnTo>
                        <a:lnTo>
                          <a:pt x="53" y="121"/>
                        </a:lnTo>
                        <a:lnTo>
                          <a:pt x="0" y="135"/>
                        </a:lnTo>
                        <a:lnTo>
                          <a:pt x="0" y="188"/>
                        </a:lnTo>
                        <a:lnTo>
                          <a:pt x="0" y="242"/>
                        </a:lnTo>
                        <a:lnTo>
                          <a:pt x="26" y="162"/>
                        </a:lnTo>
                        <a:lnTo>
                          <a:pt x="53" y="135"/>
                        </a:lnTo>
                        <a:lnTo>
                          <a:pt x="107" y="94"/>
                        </a:lnTo>
                        <a:lnTo>
                          <a:pt x="120" y="67"/>
                        </a:lnTo>
                        <a:lnTo>
                          <a:pt x="147" y="54"/>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02" name="Freeform 140">
                    <a:extLst>
                      <a:ext uri="{FF2B5EF4-FFF2-40B4-BE49-F238E27FC236}">
                        <a16:creationId xmlns:a16="http://schemas.microsoft.com/office/drawing/2014/main" id="{A1795F48-8737-2443-A5E4-F6285ACD45EE}"/>
                      </a:ext>
                    </a:extLst>
                  </p:cNvPr>
                  <p:cNvSpPr>
                    <a:spLocks/>
                  </p:cNvSpPr>
                  <p:nvPr/>
                </p:nvSpPr>
                <p:spPr bwMode="gray">
                  <a:xfrm>
                    <a:off x="1898" y="1880"/>
                    <a:ext cx="47" cy="48"/>
                  </a:xfrm>
                  <a:custGeom>
                    <a:avLst/>
                    <a:gdLst>
                      <a:gd name="T0" fmla="*/ 13 w 94"/>
                      <a:gd name="T1" fmla="*/ 0 h 94"/>
                      <a:gd name="T2" fmla="*/ 3 w 94"/>
                      <a:gd name="T3" fmla="*/ 6 h 94"/>
                      <a:gd name="T4" fmla="*/ 0 w 94"/>
                      <a:gd name="T5" fmla="*/ 17 h 94"/>
                      <a:gd name="T6" fmla="*/ 6 w 94"/>
                      <a:gd name="T7" fmla="*/ 24 h 94"/>
                      <a:gd name="T8" fmla="*/ 11 w 94"/>
                      <a:gd name="T9" fmla="*/ 10 h 94"/>
                      <a:gd name="T10" fmla="*/ 24 w 94"/>
                      <a:gd name="T11" fmla="*/ 3 h 94"/>
                      <a:gd name="T12" fmla="*/ 13 w 94"/>
                      <a:gd name="T13" fmla="*/ 0 h 94"/>
                      <a:gd name="T14" fmla="*/ 0 60000 65536"/>
                      <a:gd name="T15" fmla="*/ 0 60000 65536"/>
                      <a:gd name="T16" fmla="*/ 0 60000 65536"/>
                      <a:gd name="T17" fmla="*/ 0 60000 65536"/>
                      <a:gd name="T18" fmla="*/ 0 60000 65536"/>
                      <a:gd name="T19" fmla="*/ 0 60000 65536"/>
                      <a:gd name="T20" fmla="*/ 0 60000 65536"/>
                      <a:gd name="T21" fmla="*/ 0 w 94"/>
                      <a:gd name="T22" fmla="*/ 0 h 94"/>
                      <a:gd name="T23" fmla="*/ 94 w 94"/>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94">
                        <a:moveTo>
                          <a:pt x="54" y="0"/>
                        </a:moveTo>
                        <a:lnTo>
                          <a:pt x="14" y="27"/>
                        </a:lnTo>
                        <a:lnTo>
                          <a:pt x="0" y="67"/>
                        </a:lnTo>
                        <a:lnTo>
                          <a:pt x="27" y="94"/>
                        </a:lnTo>
                        <a:lnTo>
                          <a:pt x="41" y="40"/>
                        </a:lnTo>
                        <a:lnTo>
                          <a:pt x="94" y="14"/>
                        </a:lnTo>
                        <a:lnTo>
                          <a:pt x="54" y="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03" name="Freeform 141">
                    <a:extLst>
                      <a:ext uri="{FF2B5EF4-FFF2-40B4-BE49-F238E27FC236}">
                        <a16:creationId xmlns:a16="http://schemas.microsoft.com/office/drawing/2014/main" id="{39B9C351-31E0-CF46-B559-F3BA56C924E4}"/>
                      </a:ext>
                    </a:extLst>
                  </p:cNvPr>
                  <p:cNvSpPr>
                    <a:spLocks/>
                  </p:cNvSpPr>
                  <p:nvPr/>
                </p:nvSpPr>
                <p:spPr bwMode="gray">
                  <a:xfrm>
                    <a:off x="1089" y="3384"/>
                    <a:ext cx="314" cy="480"/>
                  </a:xfrm>
                  <a:custGeom>
                    <a:avLst/>
                    <a:gdLst>
                      <a:gd name="T0" fmla="*/ 66 w 628"/>
                      <a:gd name="T1" fmla="*/ 3 h 962"/>
                      <a:gd name="T2" fmla="*/ 63 w 628"/>
                      <a:gd name="T3" fmla="*/ 43 h 962"/>
                      <a:gd name="T4" fmla="*/ 50 w 628"/>
                      <a:gd name="T5" fmla="*/ 73 h 962"/>
                      <a:gd name="T6" fmla="*/ 46 w 628"/>
                      <a:gd name="T7" fmla="*/ 76 h 962"/>
                      <a:gd name="T8" fmla="*/ 23 w 628"/>
                      <a:gd name="T9" fmla="*/ 113 h 962"/>
                      <a:gd name="T10" fmla="*/ 16 w 628"/>
                      <a:gd name="T11" fmla="*/ 117 h 962"/>
                      <a:gd name="T12" fmla="*/ 6 w 628"/>
                      <a:gd name="T13" fmla="*/ 143 h 962"/>
                      <a:gd name="T14" fmla="*/ 13 w 628"/>
                      <a:gd name="T15" fmla="*/ 146 h 962"/>
                      <a:gd name="T16" fmla="*/ 23 w 628"/>
                      <a:gd name="T17" fmla="*/ 140 h 962"/>
                      <a:gd name="T18" fmla="*/ 23 w 628"/>
                      <a:gd name="T19" fmla="*/ 150 h 962"/>
                      <a:gd name="T20" fmla="*/ 13 w 628"/>
                      <a:gd name="T21" fmla="*/ 153 h 962"/>
                      <a:gd name="T22" fmla="*/ 10 w 628"/>
                      <a:gd name="T23" fmla="*/ 160 h 962"/>
                      <a:gd name="T24" fmla="*/ 27 w 628"/>
                      <a:gd name="T25" fmla="*/ 160 h 962"/>
                      <a:gd name="T26" fmla="*/ 20 w 628"/>
                      <a:gd name="T27" fmla="*/ 176 h 962"/>
                      <a:gd name="T28" fmla="*/ 23 w 628"/>
                      <a:gd name="T29" fmla="*/ 183 h 962"/>
                      <a:gd name="T30" fmla="*/ 13 w 628"/>
                      <a:gd name="T31" fmla="*/ 213 h 962"/>
                      <a:gd name="T32" fmla="*/ 0 w 628"/>
                      <a:gd name="T33" fmla="*/ 226 h 962"/>
                      <a:gd name="T34" fmla="*/ 16 w 628"/>
                      <a:gd name="T35" fmla="*/ 226 h 962"/>
                      <a:gd name="T36" fmla="*/ 33 w 628"/>
                      <a:gd name="T37" fmla="*/ 233 h 962"/>
                      <a:gd name="T38" fmla="*/ 46 w 628"/>
                      <a:gd name="T39" fmla="*/ 240 h 962"/>
                      <a:gd name="T40" fmla="*/ 60 w 628"/>
                      <a:gd name="T41" fmla="*/ 233 h 962"/>
                      <a:gd name="T42" fmla="*/ 63 w 628"/>
                      <a:gd name="T43" fmla="*/ 233 h 962"/>
                      <a:gd name="T44" fmla="*/ 63 w 628"/>
                      <a:gd name="T45" fmla="*/ 213 h 962"/>
                      <a:gd name="T46" fmla="*/ 66 w 628"/>
                      <a:gd name="T47" fmla="*/ 206 h 962"/>
                      <a:gd name="T48" fmla="*/ 73 w 628"/>
                      <a:gd name="T49" fmla="*/ 200 h 962"/>
                      <a:gd name="T50" fmla="*/ 80 w 628"/>
                      <a:gd name="T51" fmla="*/ 197 h 962"/>
                      <a:gd name="T52" fmla="*/ 86 w 628"/>
                      <a:gd name="T53" fmla="*/ 200 h 962"/>
                      <a:gd name="T54" fmla="*/ 93 w 628"/>
                      <a:gd name="T55" fmla="*/ 190 h 962"/>
                      <a:gd name="T56" fmla="*/ 83 w 628"/>
                      <a:gd name="T57" fmla="*/ 190 h 962"/>
                      <a:gd name="T58" fmla="*/ 80 w 628"/>
                      <a:gd name="T59" fmla="*/ 173 h 962"/>
                      <a:gd name="T60" fmla="*/ 83 w 628"/>
                      <a:gd name="T61" fmla="*/ 163 h 962"/>
                      <a:gd name="T62" fmla="*/ 93 w 628"/>
                      <a:gd name="T63" fmla="*/ 160 h 962"/>
                      <a:gd name="T64" fmla="*/ 100 w 628"/>
                      <a:gd name="T65" fmla="*/ 150 h 962"/>
                      <a:gd name="T66" fmla="*/ 93 w 628"/>
                      <a:gd name="T67" fmla="*/ 140 h 962"/>
                      <a:gd name="T68" fmla="*/ 90 w 628"/>
                      <a:gd name="T69" fmla="*/ 129 h 962"/>
                      <a:gd name="T70" fmla="*/ 86 w 628"/>
                      <a:gd name="T71" fmla="*/ 120 h 962"/>
                      <a:gd name="T72" fmla="*/ 93 w 628"/>
                      <a:gd name="T73" fmla="*/ 120 h 962"/>
                      <a:gd name="T74" fmla="*/ 103 w 628"/>
                      <a:gd name="T75" fmla="*/ 120 h 962"/>
                      <a:gd name="T76" fmla="*/ 113 w 628"/>
                      <a:gd name="T77" fmla="*/ 110 h 962"/>
                      <a:gd name="T78" fmla="*/ 110 w 628"/>
                      <a:gd name="T79" fmla="*/ 103 h 962"/>
                      <a:gd name="T80" fmla="*/ 110 w 628"/>
                      <a:gd name="T81" fmla="*/ 93 h 962"/>
                      <a:gd name="T82" fmla="*/ 123 w 628"/>
                      <a:gd name="T83" fmla="*/ 93 h 962"/>
                      <a:gd name="T84" fmla="*/ 123 w 628"/>
                      <a:gd name="T85" fmla="*/ 73 h 962"/>
                      <a:gd name="T86" fmla="*/ 123 w 628"/>
                      <a:gd name="T87" fmla="*/ 63 h 962"/>
                      <a:gd name="T88" fmla="*/ 129 w 628"/>
                      <a:gd name="T89" fmla="*/ 53 h 962"/>
                      <a:gd name="T90" fmla="*/ 136 w 628"/>
                      <a:gd name="T91" fmla="*/ 53 h 962"/>
                      <a:gd name="T92" fmla="*/ 146 w 628"/>
                      <a:gd name="T93" fmla="*/ 50 h 962"/>
                      <a:gd name="T94" fmla="*/ 156 w 628"/>
                      <a:gd name="T95" fmla="*/ 40 h 962"/>
                      <a:gd name="T96" fmla="*/ 150 w 628"/>
                      <a:gd name="T97" fmla="*/ 37 h 962"/>
                      <a:gd name="T98" fmla="*/ 143 w 628"/>
                      <a:gd name="T99" fmla="*/ 37 h 962"/>
                      <a:gd name="T100" fmla="*/ 146 w 628"/>
                      <a:gd name="T101" fmla="*/ 27 h 962"/>
                      <a:gd name="T102" fmla="*/ 140 w 628"/>
                      <a:gd name="T103" fmla="*/ 17 h 962"/>
                      <a:gd name="T104" fmla="*/ 126 w 628"/>
                      <a:gd name="T105" fmla="*/ 13 h 962"/>
                      <a:gd name="T106" fmla="*/ 120 w 628"/>
                      <a:gd name="T107" fmla="*/ 20 h 962"/>
                      <a:gd name="T108" fmla="*/ 110 w 628"/>
                      <a:gd name="T109" fmla="*/ 20 h 962"/>
                      <a:gd name="T110" fmla="*/ 106 w 628"/>
                      <a:gd name="T111" fmla="*/ 13 h 962"/>
                      <a:gd name="T112" fmla="*/ 90 w 628"/>
                      <a:gd name="T113" fmla="*/ 13 h 962"/>
                      <a:gd name="T114" fmla="*/ 90 w 628"/>
                      <a:gd name="T115" fmla="*/ 6 h 962"/>
                      <a:gd name="T116" fmla="*/ 96 w 628"/>
                      <a:gd name="T117" fmla="*/ 3 h 962"/>
                      <a:gd name="T118" fmla="*/ 93 w 628"/>
                      <a:gd name="T119" fmla="*/ 0 h 962"/>
                      <a:gd name="T120" fmla="*/ 76 w 628"/>
                      <a:gd name="T121" fmla="*/ 0 h 962"/>
                      <a:gd name="T122" fmla="*/ 66 w 628"/>
                      <a:gd name="T123" fmla="*/ 3 h 9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
                      <a:gd name="T187" fmla="*/ 0 h 962"/>
                      <a:gd name="T188" fmla="*/ 628 w 628"/>
                      <a:gd name="T189" fmla="*/ 962 h 9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 h="962">
                        <a:moveTo>
                          <a:pt x="267" y="14"/>
                        </a:moveTo>
                        <a:lnTo>
                          <a:pt x="254" y="173"/>
                        </a:lnTo>
                        <a:lnTo>
                          <a:pt x="200" y="294"/>
                        </a:lnTo>
                        <a:lnTo>
                          <a:pt x="186" y="307"/>
                        </a:lnTo>
                        <a:lnTo>
                          <a:pt x="94" y="455"/>
                        </a:lnTo>
                        <a:lnTo>
                          <a:pt x="67" y="469"/>
                        </a:lnTo>
                        <a:lnTo>
                          <a:pt x="27" y="574"/>
                        </a:lnTo>
                        <a:lnTo>
                          <a:pt x="54" y="588"/>
                        </a:lnTo>
                        <a:lnTo>
                          <a:pt x="94" y="561"/>
                        </a:lnTo>
                        <a:lnTo>
                          <a:pt x="94" y="601"/>
                        </a:lnTo>
                        <a:lnTo>
                          <a:pt x="54" y="614"/>
                        </a:lnTo>
                        <a:lnTo>
                          <a:pt x="40" y="641"/>
                        </a:lnTo>
                        <a:lnTo>
                          <a:pt x="108" y="641"/>
                        </a:lnTo>
                        <a:lnTo>
                          <a:pt x="81" y="708"/>
                        </a:lnTo>
                        <a:lnTo>
                          <a:pt x="94" y="735"/>
                        </a:lnTo>
                        <a:lnTo>
                          <a:pt x="54" y="854"/>
                        </a:lnTo>
                        <a:lnTo>
                          <a:pt x="0" y="908"/>
                        </a:lnTo>
                        <a:lnTo>
                          <a:pt x="67" y="908"/>
                        </a:lnTo>
                        <a:lnTo>
                          <a:pt x="134" y="935"/>
                        </a:lnTo>
                        <a:lnTo>
                          <a:pt x="186" y="962"/>
                        </a:lnTo>
                        <a:lnTo>
                          <a:pt x="240" y="935"/>
                        </a:lnTo>
                        <a:lnTo>
                          <a:pt x="254" y="935"/>
                        </a:lnTo>
                        <a:lnTo>
                          <a:pt x="254" y="854"/>
                        </a:lnTo>
                        <a:lnTo>
                          <a:pt x="267" y="827"/>
                        </a:lnTo>
                        <a:lnTo>
                          <a:pt x="294" y="803"/>
                        </a:lnTo>
                        <a:lnTo>
                          <a:pt x="321" y="789"/>
                        </a:lnTo>
                        <a:lnTo>
                          <a:pt x="348" y="803"/>
                        </a:lnTo>
                        <a:lnTo>
                          <a:pt x="374" y="762"/>
                        </a:lnTo>
                        <a:lnTo>
                          <a:pt x="334" y="762"/>
                        </a:lnTo>
                        <a:lnTo>
                          <a:pt x="321" y="695"/>
                        </a:lnTo>
                        <a:lnTo>
                          <a:pt x="334" y="655"/>
                        </a:lnTo>
                        <a:lnTo>
                          <a:pt x="374" y="641"/>
                        </a:lnTo>
                        <a:lnTo>
                          <a:pt x="401" y="601"/>
                        </a:lnTo>
                        <a:lnTo>
                          <a:pt x="374" y="561"/>
                        </a:lnTo>
                        <a:lnTo>
                          <a:pt x="361" y="520"/>
                        </a:lnTo>
                        <a:lnTo>
                          <a:pt x="348" y="482"/>
                        </a:lnTo>
                        <a:lnTo>
                          <a:pt x="374" y="482"/>
                        </a:lnTo>
                        <a:lnTo>
                          <a:pt x="415" y="482"/>
                        </a:lnTo>
                        <a:lnTo>
                          <a:pt x="455" y="442"/>
                        </a:lnTo>
                        <a:lnTo>
                          <a:pt x="442" y="415"/>
                        </a:lnTo>
                        <a:lnTo>
                          <a:pt x="442" y="375"/>
                        </a:lnTo>
                        <a:lnTo>
                          <a:pt x="493" y="375"/>
                        </a:lnTo>
                        <a:lnTo>
                          <a:pt x="493" y="294"/>
                        </a:lnTo>
                        <a:lnTo>
                          <a:pt x="493" y="254"/>
                        </a:lnTo>
                        <a:lnTo>
                          <a:pt x="520" y="213"/>
                        </a:lnTo>
                        <a:lnTo>
                          <a:pt x="547" y="213"/>
                        </a:lnTo>
                        <a:lnTo>
                          <a:pt x="588" y="200"/>
                        </a:lnTo>
                        <a:lnTo>
                          <a:pt x="628" y="162"/>
                        </a:lnTo>
                        <a:lnTo>
                          <a:pt x="601" y="148"/>
                        </a:lnTo>
                        <a:lnTo>
                          <a:pt x="574" y="148"/>
                        </a:lnTo>
                        <a:lnTo>
                          <a:pt x="588" y="108"/>
                        </a:lnTo>
                        <a:lnTo>
                          <a:pt x="561" y="68"/>
                        </a:lnTo>
                        <a:lnTo>
                          <a:pt x="507" y="54"/>
                        </a:lnTo>
                        <a:lnTo>
                          <a:pt x="482" y="81"/>
                        </a:lnTo>
                        <a:lnTo>
                          <a:pt x="442" y="81"/>
                        </a:lnTo>
                        <a:lnTo>
                          <a:pt x="428" y="54"/>
                        </a:lnTo>
                        <a:lnTo>
                          <a:pt x="361" y="54"/>
                        </a:lnTo>
                        <a:lnTo>
                          <a:pt x="361" y="27"/>
                        </a:lnTo>
                        <a:lnTo>
                          <a:pt x="388" y="14"/>
                        </a:lnTo>
                        <a:lnTo>
                          <a:pt x="374" y="0"/>
                        </a:lnTo>
                        <a:lnTo>
                          <a:pt x="307" y="0"/>
                        </a:lnTo>
                        <a:lnTo>
                          <a:pt x="267" y="14"/>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04" name="Freeform 142">
                    <a:extLst>
                      <a:ext uri="{FF2B5EF4-FFF2-40B4-BE49-F238E27FC236}">
                        <a16:creationId xmlns:a16="http://schemas.microsoft.com/office/drawing/2014/main" id="{32C9AD5B-C474-A342-889E-57D6B63FF8FB}"/>
                      </a:ext>
                    </a:extLst>
                  </p:cNvPr>
                  <p:cNvSpPr>
                    <a:spLocks/>
                  </p:cNvSpPr>
                  <p:nvPr/>
                </p:nvSpPr>
                <p:spPr bwMode="gray">
                  <a:xfrm>
                    <a:off x="1623" y="2675"/>
                    <a:ext cx="802" cy="821"/>
                  </a:xfrm>
                  <a:custGeom>
                    <a:avLst/>
                    <a:gdLst>
                      <a:gd name="T0" fmla="*/ 228 w 1605"/>
                      <a:gd name="T1" fmla="*/ 367 h 1645"/>
                      <a:gd name="T2" fmla="*/ 288 w 1605"/>
                      <a:gd name="T3" fmla="*/ 364 h 1645"/>
                      <a:gd name="T4" fmla="*/ 345 w 1605"/>
                      <a:gd name="T5" fmla="*/ 374 h 1645"/>
                      <a:gd name="T6" fmla="*/ 382 w 1605"/>
                      <a:gd name="T7" fmla="*/ 337 h 1645"/>
                      <a:gd name="T8" fmla="*/ 351 w 1605"/>
                      <a:gd name="T9" fmla="*/ 324 h 1645"/>
                      <a:gd name="T10" fmla="*/ 345 w 1605"/>
                      <a:gd name="T11" fmla="*/ 287 h 1645"/>
                      <a:gd name="T12" fmla="*/ 355 w 1605"/>
                      <a:gd name="T13" fmla="*/ 257 h 1645"/>
                      <a:gd name="T14" fmla="*/ 355 w 1605"/>
                      <a:gd name="T15" fmla="*/ 230 h 1645"/>
                      <a:gd name="T16" fmla="*/ 328 w 1605"/>
                      <a:gd name="T17" fmla="*/ 241 h 1645"/>
                      <a:gd name="T18" fmla="*/ 334 w 1605"/>
                      <a:gd name="T19" fmla="*/ 217 h 1645"/>
                      <a:gd name="T20" fmla="*/ 355 w 1605"/>
                      <a:gd name="T21" fmla="*/ 193 h 1645"/>
                      <a:gd name="T22" fmla="*/ 368 w 1605"/>
                      <a:gd name="T23" fmla="*/ 177 h 1645"/>
                      <a:gd name="T24" fmla="*/ 378 w 1605"/>
                      <a:gd name="T25" fmla="*/ 164 h 1645"/>
                      <a:gd name="T26" fmla="*/ 392 w 1605"/>
                      <a:gd name="T27" fmla="*/ 130 h 1645"/>
                      <a:gd name="T28" fmla="*/ 392 w 1605"/>
                      <a:gd name="T29" fmla="*/ 107 h 1645"/>
                      <a:gd name="T30" fmla="*/ 365 w 1605"/>
                      <a:gd name="T31" fmla="*/ 100 h 1645"/>
                      <a:gd name="T32" fmla="*/ 334 w 1605"/>
                      <a:gd name="T33" fmla="*/ 83 h 1645"/>
                      <a:gd name="T34" fmla="*/ 308 w 1605"/>
                      <a:gd name="T35" fmla="*/ 70 h 1645"/>
                      <a:gd name="T36" fmla="*/ 298 w 1605"/>
                      <a:gd name="T37" fmla="*/ 57 h 1645"/>
                      <a:gd name="T38" fmla="*/ 281 w 1605"/>
                      <a:gd name="T39" fmla="*/ 40 h 1645"/>
                      <a:gd name="T40" fmla="*/ 258 w 1605"/>
                      <a:gd name="T41" fmla="*/ 27 h 1645"/>
                      <a:gd name="T42" fmla="*/ 251 w 1605"/>
                      <a:gd name="T43" fmla="*/ 20 h 1645"/>
                      <a:gd name="T44" fmla="*/ 244 w 1605"/>
                      <a:gd name="T45" fmla="*/ 0 h 1645"/>
                      <a:gd name="T46" fmla="*/ 211 w 1605"/>
                      <a:gd name="T47" fmla="*/ 16 h 1645"/>
                      <a:gd name="T48" fmla="*/ 161 w 1605"/>
                      <a:gd name="T49" fmla="*/ 60 h 1645"/>
                      <a:gd name="T50" fmla="*/ 138 w 1605"/>
                      <a:gd name="T51" fmla="*/ 70 h 1645"/>
                      <a:gd name="T52" fmla="*/ 107 w 1605"/>
                      <a:gd name="T53" fmla="*/ 50 h 1645"/>
                      <a:gd name="T54" fmla="*/ 101 w 1605"/>
                      <a:gd name="T55" fmla="*/ 74 h 1645"/>
                      <a:gd name="T56" fmla="*/ 74 w 1605"/>
                      <a:gd name="T57" fmla="*/ 93 h 1645"/>
                      <a:gd name="T58" fmla="*/ 44 w 1605"/>
                      <a:gd name="T59" fmla="*/ 80 h 1645"/>
                      <a:gd name="T60" fmla="*/ 24 w 1605"/>
                      <a:gd name="T61" fmla="*/ 83 h 1645"/>
                      <a:gd name="T62" fmla="*/ 14 w 1605"/>
                      <a:gd name="T63" fmla="*/ 100 h 1645"/>
                      <a:gd name="T64" fmla="*/ 11 w 1605"/>
                      <a:gd name="T65" fmla="*/ 123 h 1645"/>
                      <a:gd name="T66" fmla="*/ 44 w 1605"/>
                      <a:gd name="T67" fmla="*/ 140 h 1645"/>
                      <a:gd name="T68" fmla="*/ 81 w 1605"/>
                      <a:gd name="T69" fmla="*/ 173 h 1645"/>
                      <a:gd name="T70" fmla="*/ 79 w 1605"/>
                      <a:gd name="T71" fmla="*/ 174 h 1645"/>
                      <a:gd name="T72" fmla="*/ 72 w 1605"/>
                      <a:gd name="T73" fmla="*/ 178 h 1645"/>
                      <a:gd name="T74" fmla="*/ 71 w 1605"/>
                      <a:gd name="T75" fmla="*/ 180 h 1645"/>
                      <a:gd name="T76" fmla="*/ 73 w 1605"/>
                      <a:gd name="T77" fmla="*/ 186 h 1645"/>
                      <a:gd name="T78" fmla="*/ 77 w 1605"/>
                      <a:gd name="T79" fmla="*/ 195 h 1645"/>
                      <a:gd name="T80" fmla="*/ 79 w 1605"/>
                      <a:gd name="T81" fmla="*/ 198 h 1645"/>
                      <a:gd name="T82" fmla="*/ 87 w 1605"/>
                      <a:gd name="T83" fmla="*/ 205 h 1645"/>
                      <a:gd name="T84" fmla="*/ 93 w 1605"/>
                      <a:gd name="T85" fmla="*/ 209 h 1645"/>
                      <a:gd name="T86" fmla="*/ 97 w 1605"/>
                      <a:gd name="T87" fmla="*/ 220 h 1645"/>
                      <a:gd name="T88" fmla="*/ 107 w 1605"/>
                      <a:gd name="T89" fmla="*/ 260 h 1645"/>
                      <a:gd name="T90" fmla="*/ 94 w 1605"/>
                      <a:gd name="T91" fmla="*/ 251 h 1645"/>
                      <a:gd name="T92" fmla="*/ 87 w 1605"/>
                      <a:gd name="T93" fmla="*/ 284 h 1645"/>
                      <a:gd name="T94" fmla="*/ 74 w 1605"/>
                      <a:gd name="T95" fmla="*/ 314 h 1645"/>
                      <a:gd name="T96" fmla="*/ 58 w 1605"/>
                      <a:gd name="T97" fmla="*/ 341 h 1645"/>
                      <a:gd name="T98" fmla="*/ 71 w 1605"/>
                      <a:gd name="T99" fmla="*/ 357 h 1645"/>
                      <a:gd name="T100" fmla="*/ 104 w 1605"/>
                      <a:gd name="T101" fmla="*/ 374 h 1645"/>
                      <a:gd name="T102" fmla="*/ 134 w 1605"/>
                      <a:gd name="T103" fmla="*/ 377 h 1645"/>
                      <a:gd name="T104" fmla="*/ 161 w 1605"/>
                      <a:gd name="T105" fmla="*/ 391 h 1645"/>
                      <a:gd name="T106" fmla="*/ 178 w 1605"/>
                      <a:gd name="T107" fmla="*/ 401 h 1645"/>
                      <a:gd name="T108" fmla="*/ 191 w 1605"/>
                      <a:gd name="T109" fmla="*/ 404 h 1645"/>
                      <a:gd name="T110" fmla="*/ 218 w 1605"/>
                      <a:gd name="T111" fmla="*/ 404 h 16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05"/>
                      <a:gd name="T169" fmla="*/ 0 h 1645"/>
                      <a:gd name="T170" fmla="*/ 1605 w 1605"/>
                      <a:gd name="T171" fmla="*/ 1645 h 16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05" h="1645">
                        <a:moveTo>
                          <a:pt x="870" y="1618"/>
                        </a:moveTo>
                        <a:lnTo>
                          <a:pt x="870" y="1591"/>
                        </a:lnTo>
                        <a:lnTo>
                          <a:pt x="870" y="1524"/>
                        </a:lnTo>
                        <a:lnTo>
                          <a:pt x="910" y="1470"/>
                        </a:lnTo>
                        <a:lnTo>
                          <a:pt x="951" y="1470"/>
                        </a:lnTo>
                        <a:lnTo>
                          <a:pt x="1029" y="1430"/>
                        </a:lnTo>
                        <a:lnTo>
                          <a:pt x="1110" y="1484"/>
                        </a:lnTo>
                        <a:lnTo>
                          <a:pt x="1150" y="1457"/>
                        </a:lnTo>
                        <a:lnTo>
                          <a:pt x="1204" y="1497"/>
                        </a:lnTo>
                        <a:lnTo>
                          <a:pt x="1271" y="1524"/>
                        </a:lnTo>
                        <a:lnTo>
                          <a:pt x="1325" y="1551"/>
                        </a:lnTo>
                        <a:lnTo>
                          <a:pt x="1377" y="1497"/>
                        </a:lnTo>
                        <a:lnTo>
                          <a:pt x="1484" y="1430"/>
                        </a:lnTo>
                        <a:lnTo>
                          <a:pt x="1498" y="1416"/>
                        </a:lnTo>
                        <a:lnTo>
                          <a:pt x="1498" y="1390"/>
                        </a:lnTo>
                        <a:lnTo>
                          <a:pt x="1525" y="1351"/>
                        </a:lnTo>
                        <a:lnTo>
                          <a:pt x="1498" y="1351"/>
                        </a:lnTo>
                        <a:lnTo>
                          <a:pt x="1484" y="1351"/>
                        </a:lnTo>
                        <a:lnTo>
                          <a:pt x="1431" y="1324"/>
                        </a:lnTo>
                        <a:lnTo>
                          <a:pt x="1404" y="1297"/>
                        </a:lnTo>
                        <a:lnTo>
                          <a:pt x="1431" y="1244"/>
                        </a:lnTo>
                        <a:lnTo>
                          <a:pt x="1431" y="1217"/>
                        </a:lnTo>
                        <a:lnTo>
                          <a:pt x="1404" y="1203"/>
                        </a:lnTo>
                        <a:lnTo>
                          <a:pt x="1377" y="1150"/>
                        </a:lnTo>
                        <a:lnTo>
                          <a:pt x="1444" y="1136"/>
                        </a:lnTo>
                        <a:lnTo>
                          <a:pt x="1457" y="1109"/>
                        </a:lnTo>
                        <a:lnTo>
                          <a:pt x="1444" y="1069"/>
                        </a:lnTo>
                        <a:lnTo>
                          <a:pt x="1417" y="1029"/>
                        </a:lnTo>
                        <a:lnTo>
                          <a:pt x="1444" y="1017"/>
                        </a:lnTo>
                        <a:lnTo>
                          <a:pt x="1444" y="990"/>
                        </a:lnTo>
                        <a:lnTo>
                          <a:pt x="1417" y="977"/>
                        </a:lnTo>
                        <a:lnTo>
                          <a:pt x="1417" y="923"/>
                        </a:lnTo>
                        <a:lnTo>
                          <a:pt x="1377" y="910"/>
                        </a:lnTo>
                        <a:lnTo>
                          <a:pt x="1350" y="937"/>
                        </a:lnTo>
                        <a:lnTo>
                          <a:pt x="1350" y="964"/>
                        </a:lnTo>
                        <a:lnTo>
                          <a:pt x="1311" y="964"/>
                        </a:lnTo>
                        <a:lnTo>
                          <a:pt x="1311" y="937"/>
                        </a:lnTo>
                        <a:lnTo>
                          <a:pt x="1336" y="923"/>
                        </a:lnTo>
                        <a:lnTo>
                          <a:pt x="1325" y="896"/>
                        </a:lnTo>
                        <a:lnTo>
                          <a:pt x="1336" y="869"/>
                        </a:lnTo>
                        <a:lnTo>
                          <a:pt x="1377" y="856"/>
                        </a:lnTo>
                        <a:lnTo>
                          <a:pt x="1390" y="829"/>
                        </a:lnTo>
                        <a:lnTo>
                          <a:pt x="1377" y="816"/>
                        </a:lnTo>
                        <a:lnTo>
                          <a:pt x="1417" y="775"/>
                        </a:lnTo>
                        <a:lnTo>
                          <a:pt x="1457" y="762"/>
                        </a:lnTo>
                        <a:lnTo>
                          <a:pt x="1444" y="735"/>
                        </a:lnTo>
                        <a:lnTo>
                          <a:pt x="1457" y="708"/>
                        </a:lnTo>
                        <a:lnTo>
                          <a:pt x="1471" y="708"/>
                        </a:lnTo>
                        <a:lnTo>
                          <a:pt x="1498" y="735"/>
                        </a:lnTo>
                        <a:lnTo>
                          <a:pt x="1525" y="722"/>
                        </a:lnTo>
                        <a:lnTo>
                          <a:pt x="1511" y="695"/>
                        </a:lnTo>
                        <a:lnTo>
                          <a:pt x="1511" y="656"/>
                        </a:lnTo>
                        <a:lnTo>
                          <a:pt x="1525" y="630"/>
                        </a:lnTo>
                        <a:lnTo>
                          <a:pt x="1538" y="589"/>
                        </a:lnTo>
                        <a:lnTo>
                          <a:pt x="1551" y="562"/>
                        </a:lnTo>
                        <a:lnTo>
                          <a:pt x="1565" y="522"/>
                        </a:lnTo>
                        <a:lnTo>
                          <a:pt x="1565" y="495"/>
                        </a:lnTo>
                        <a:lnTo>
                          <a:pt x="1605" y="468"/>
                        </a:lnTo>
                        <a:lnTo>
                          <a:pt x="1605" y="442"/>
                        </a:lnTo>
                        <a:lnTo>
                          <a:pt x="1565" y="428"/>
                        </a:lnTo>
                        <a:lnTo>
                          <a:pt x="1538" y="428"/>
                        </a:lnTo>
                        <a:lnTo>
                          <a:pt x="1525" y="401"/>
                        </a:lnTo>
                        <a:lnTo>
                          <a:pt x="1484" y="415"/>
                        </a:lnTo>
                        <a:lnTo>
                          <a:pt x="1457" y="401"/>
                        </a:lnTo>
                        <a:lnTo>
                          <a:pt x="1417" y="401"/>
                        </a:lnTo>
                        <a:lnTo>
                          <a:pt x="1417" y="374"/>
                        </a:lnTo>
                        <a:lnTo>
                          <a:pt x="1390" y="334"/>
                        </a:lnTo>
                        <a:lnTo>
                          <a:pt x="1336" y="334"/>
                        </a:lnTo>
                        <a:lnTo>
                          <a:pt x="1325" y="323"/>
                        </a:lnTo>
                        <a:lnTo>
                          <a:pt x="1298" y="323"/>
                        </a:lnTo>
                        <a:lnTo>
                          <a:pt x="1271" y="309"/>
                        </a:lnTo>
                        <a:lnTo>
                          <a:pt x="1231" y="282"/>
                        </a:lnTo>
                        <a:lnTo>
                          <a:pt x="1204" y="269"/>
                        </a:lnTo>
                        <a:lnTo>
                          <a:pt x="1231" y="202"/>
                        </a:lnTo>
                        <a:lnTo>
                          <a:pt x="1204" y="202"/>
                        </a:lnTo>
                        <a:lnTo>
                          <a:pt x="1191" y="229"/>
                        </a:lnTo>
                        <a:lnTo>
                          <a:pt x="1164" y="242"/>
                        </a:lnTo>
                        <a:lnTo>
                          <a:pt x="1123" y="229"/>
                        </a:lnTo>
                        <a:lnTo>
                          <a:pt x="1137" y="175"/>
                        </a:lnTo>
                        <a:lnTo>
                          <a:pt x="1123" y="161"/>
                        </a:lnTo>
                        <a:lnTo>
                          <a:pt x="1083" y="161"/>
                        </a:lnTo>
                        <a:lnTo>
                          <a:pt x="1070" y="121"/>
                        </a:lnTo>
                        <a:lnTo>
                          <a:pt x="1043" y="121"/>
                        </a:lnTo>
                        <a:lnTo>
                          <a:pt x="1029" y="108"/>
                        </a:lnTo>
                        <a:lnTo>
                          <a:pt x="1029" y="81"/>
                        </a:lnTo>
                        <a:lnTo>
                          <a:pt x="1016" y="67"/>
                        </a:lnTo>
                        <a:lnTo>
                          <a:pt x="1002" y="67"/>
                        </a:lnTo>
                        <a:lnTo>
                          <a:pt x="1002" y="81"/>
                        </a:lnTo>
                        <a:lnTo>
                          <a:pt x="976" y="81"/>
                        </a:lnTo>
                        <a:lnTo>
                          <a:pt x="964" y="54"/>
                        </a:lnTo>
                        <a:lnTo>
                          <a:pt x="976" y="14"/>
                        </a:lnTo>
                        <a:lnTo>
                          <a:pt x="976" y="0"/>
                        </a:lnTo>
                        <a:lnTo>
                          <a:pt x="964" y="0"/>
                        </a:lnTo>
                        <a:lnTo>
                          <a:pt x="910" y="14"/>
                        </a:lnTo>
                        <a:lnTo>
                          <a:pt x="870" y="0"/>
                        </a:lnTo>
                        <a:lnTo>
                          <a:pt x="843" y="67"/>
                        </a:lnTo>
                        <a:lnTo>
                          <a:pt x="830" y="134"/>
                        </a:lnTo>
                        <a:lnTo>
                          <a:pt x="816" y="161"/>
                        </a:lnTo>
                        <a:lnTo>
                          <a:pt x="709" y="202"/>
                        </a:lnTo>
                        <a:lnTo>
                          <a:pt x="642" y="242"/>
                        </a:lnTo>
                        <a:lnTo>
                          <a:pt x="628" y="255"/>
                        </a:lnTo>
                        <a:lnTo>
                          <a:pt x="655" y="282"/>
                        </a:lnTo>
                        <a:lnTo>
                          <a:pt x="603" y="296"/>
                        </a:lnTo>
                        <a:lnTo>
                          <a:pt x="549" y="282"/>
                        </a:lnTo>
                        <a:lnTo>
                          <a:pt x="482" y="269"/>
                        </a:lnTo>
                        <a:lnTo>
                          <a:pt x="455" y="229"/>
                        </a:lnTo>
                        <a:lnTo>
                          <a:pt x="469" y="202"/>
                        </a:lnTo>
                        <a:lnTo>
                          <a:pt x="428" y="202"/>
                        </a:lnTo>
                        <a:lnTo>
                          <a:pt x="402" y="188"/>
                        </a:lnTo>
                        <a:lnTo>
                          <a:pt x="388" y="215"/>
                        </a:lnTo>
                        <a:lnTo>
                          <a:pt x="402" y="255"/>
                        </a:lnTo>
                        <a:lnTo>
                          <a:pt x="402" y="296"/>
                        </a:lnTo>
                        <a:lnTo>
                          <a:pt x="415" y="348"/>
                        </a:lnTo>
                        <a:lnTo>
                          <a:pt x="428" y="401"/>
                        </a:lnTo>
                        <a:lnTo>
                          <a:pt x="348" y="388"/>
                        </a:lnTo>
                        <a:lnTo>
                          <a:pt x="294" y="374"/>
                        </a:lnTo>
                        <a:lnTo>
                          <a:pt x="269" y="401"/>
                        </a:lnTo>
                        <a:lnTo>
                          <a:pt x="242" y="361"/>
                        </a:lnTo>
                        <a:lnTo>
                          <a:pt x="229" y="323"/>
                        </a:lnTo>
                        <a:lnTo>
                          <a:pt x="175" y="323"/>
                        </a:lnTo>
                        <a:lnTo>
                          <a:pt x="148" y="348"/>
                        </a:lnTo>
                        <a:lnTo>
                          <a:pt x="135" y="323"/>
                        </a:lnTo>
                        <a:lnTo>
                          <a:pt x="108" y="348"/>
                        </a:lnTo>
                        <a:lnTo>
                          <a:pt x="94" y="334"/>
                        </a:lnTo>
                        <a:lnTo>
                          <a:pt x="41" y="334"/>
                        </a:lnTo>
                        <a:lnTo>
                          <a:pt x="0" y="361"/>
                        </a:lnTo>
                        <a:lnTo>
                          <a:pt x="27" y="388"/>
                        </a:lnTo>
                        <a:lnTo>
                          <a:pt x="54" y="401"/>
                        </a:lnTo>
                        <a:lnTo>
                          <a:pt x="54" y="428"/>
                        </a:lnTo>
                        <a:lnTo>
                          <a:pt x="0" y="428"/>
                        </a:lnTo>
                        <a:lnTo>
                          <a:pt x="27" y="455"/>
                        </a:lnTo>
                        <a:lnTo>
                          <a:pt x="41" y="495"/>
                        </a:lnTo>
                        <a:lnTo>
                          <a:pt x="81" y="495"/>
                        </a:lnTo>
                        <a:lnTo>
                          <a:pt x="135" y="522"/>
                        </a:lnTo>
                        <a:lnTo>
                          <a:pt x="162" y="536"/>
                        </a:lnTo>
                        <a:lnTo>
                          <a:pt x="175" y="562"/>
                        </a:lnTo>
                        <a:lnTo>
                          <a:pt x="256" y="589"/>
                        </a:lnTo>
                        <a:lnTo>
                          <a:pt x="256" y="616"/>
                        </a:lnTo>
                        <a:lnTo>
                          <a:pt x="294" y="643"/>
                        </a:lnTo>
                        <a:lnTo>
                          <a:pt x="321" y="695"/>
                        </a:lnTo>
                        <a:lnTo>
                          <a:pt x="319" y="697"/>
                        </a:lnTo>
                        <a:lnTo>
                          <a:pt x="317" y="697"/>
                        </a:lnTo>
                        <a:lnTo>
                          <a:pt x="315" y="699"/>
                        </a:lnTo>
                        <a:lnTo>
                          <a:pt x="309" y="701"/>
                        </a:lnTo>
                        <a:lnTo>
                          <a:pt x="302" y="704"/>
                        </a:lnTo>
                        <a:lnTo>
                          <a:pt x="294" y="708"/>
                        </a:lnTo>
                        <a:lnTo>
                          <a:pt x="288" y="712"/>
                        </a:lnTo>
                        <a:lnTo>
                          <a:pt x="284" y="714"/>
                        </a:lnTo>
                        <a:lnTo>
                          <a:pt x="283" y="718"/>
                        </a:lnTo>
                        <a:lnTo>
                          <a:pt x="283" y="720"/>
                        </a:lnTo>
                        <a:lnTo>
                          <a:pt x="281" y="722"/>
                        </a:lnTo>
                        <a:lnTo>
                          <a:pt x="283" y="726"/>
                        </a:lnTo>
                        <a:lnTo>
                          <a:pt x="283" y="727"/>
                        </a:lnTo>
                        <a:lnTo>
                          <a:pt x="286" y="737"/>
                        </a:lnTo>
                        <a:lnTo>
                          <a:pt x="290" y="747"/>
                        </a:lnTo>
                        <a:lnTo>
                          <a:pt x="294" y="756"/>
                        </a:lnTo>
                        <a:lnTo>
                          <a:pt x="300" y="766"/>
                        </a:lnTo>
                        <a:lnTo>
                          <a:pt x="304" y="775"/>
                        </a:lnTo>
                        <a:lnTo>
                          <a:pt x="308" y="783"/>
                        </a:lnTo>
                        <a:lnTo>
                          <a:pt x="308" y="787"/>
                        </a:lnTo>
                        <a:lnTo>
                          <a:pt x="308" y="789"/>
                        </a:lnTo>
                        <a:lnTo>
                          <a:pt x="311" y="793"/>
                        </a:lnTo>
                        <a:lnTo>
                          <a:pt x="315" y="795"/>
                        </a:lnTo>
                        <a:lnTo>
                          <a:pt x="319" y="798"/>
                        </a:lnTo>
                        <a:lnTo>
                          <a:pt x="325" y="802"/>
                        </a:lnTo>
                        <a:lnTo>
                          <a:pt x="334" y="812"/>
                        </a:lnTo>
                        <a:lnTo>
                          <a:pt x="346" y="822"/>
                        </a:lnTo>
                        <a:lnTo>
                          <a:pt x="357" y="829"/>
                        </a:lnTo>
                        <a:lnTo>
                          <a:pt x="361" y="833"/>
                        </a:lnTo>
                        <a:lnTo>
                          <a:pt x="367" y="837"/>
                        </a:lnTo>
                        <a:lnTo>
                          <a:pt x="371" y="839"/>
                        </a:lnTo>
                        <a:lnTo>
                          <a:pt x="373" y="841"/>
                        </a:lnTo>
                        <a:lnTo>
                          <a:pt x="375" y="843"/>
                        </a:lnTo>
                        <a:lnTo>
                          <a:pt x="388" y="883"/>
                        </a:lnTo>
                        <a:lnTo>
                          <a:pt x="375" y="923"/>
                        </a:lnTo>
                        <a:lnTo>
                          <a:pt x="361" y="950"/>
                        </a:lnTo>
                        <a:lnTo>
                          <a:pt x="402" y="990"/>
                        </a:lnTo>
                        <a:lnTo>
                          <a:pt x="428" y="1042"/>
                        </a:lnTo>
                        <a:lnTo>
                          <a:pt x="442" y="1096"/>
                        </a:lnTo>
                        <a:lnTo>
                          <a:pt x="402" y="1083"/>
                        </a:lnTo>
                        <a:lnTo>
                          <a:pt x="402" y="1042"/>
                        </a:lnTo>
                        <a:lnTo>
                          <a:pt x="375" y="1004"/>
                        </a:lnTo>
                        <a:lnTo>
                          <a:pt x="348" y="1056"/>
                        </a:lnTo>
                        <a:lnTo>
                          <a:pt x="321" y="1123"/>
                        </a:lnTo>
                        <a:lnTo>
                          <a:pt x="348" y="1123"/>
                        </a:lnTo>
                        <a:lnTo>
                          <a:pt x="348" y="1136"/>
                        </a:lnTo>
                        <a:lnTo>
                          <a:pt x="321" y="1150"/>
                        </a:lnTo>
                        <a:lnTo>
                          <a:pt x="321" y="1177"/>
                        </a:lnTo>
                        <a:lnTo>
                          <a:pt x="308" y="1217"/>
                        </a:lnTo>
                        <a:lnTo>
                          <a:pt x="294" y="1257"/>
                        </a:lnTo>
                        <a:lnTo>
                          <a:pt x="281" y="1324"/>
                        </a:lnTo>
                        <a:lnTo>
                          <a:pt x="269" y="1338"/>
                        </a:lnTo>
                        <a:lnTo>
                          <a:pt x="256" y="1351"/>
                        </a:lnTo>
                        <a:lnTo>
                          <a:pt x="229" y="1365"/>
                        </a:lnTo>
                        <a:lnTo>
                          <a:pt x="242" y="1390"/>
                        </a:lnTo>
                        <a:lnTo>
                          <a:pt x="269" y="1390"/>
                        </a:lnTo>
                        <a:lnTo>
                          <a:pt x="256" y="1430"/>
                        </a:lnTo>
                        <a:lnTo>
                          <a:pt x="281" y="1430"/>
                        </a:lnTo>
                        <a:lnTo>
                          <a:pt x="334" y="1470"/>
                        </a:lnTo>
                        <a:lnTo>
                          <a:pt x="348" y="1457"/>
                        </a:lnTo>
                        <a:lnTo>
                          <a:pt x="375" y="1510"/>
                        </a:lnTo>
                        <a:lnTo>
                          <a:pt x="415" y="1497"/>
                        </a:lnTo>
                        <a:lnTo>
                          <a:pt x="442" y="1537"/>
                        </a:lnTo>
                        <a:lnTo>
                          <a:pt x="523" y="1537"/>
                        </a:lnTo>
                        <a:lnTo>
                          <a:pt x="549" y="1537"/>
                        </a:lnTo>
                        <a:lnTo>
                          <a:pt x="536" y="1510"/>
                        </a:lnTo>
                        <a:lnTo>
                          <a:pt x="576" y="1524"/>
                        </a:lnTo>
                        <a:lnTo>
                          <a:pt x="617" y="1551"/>
                        </a:lnTo>
                        <a:lnTo>
                          <a:pt x="642" y="1551"/>
                        </a:lnTo>
                        <a:lnTo>
                          <a:pt x="642" y="1564"/>
                        </a:lnTo>
                        <a:lnTo>
                          <a:pt x="668" y="1551"/>
                        </a:lnTo>
                        <a:lnTo>
                          <a:pt x="695" y="1578"/>
                        </a:lnTo>
                        <a:lnTo>
                          <a:pt x="695" y="1591"/>
                        </a:lnTo>
                        <a:lnTo>
                          <a:pt x="709" y="1605"/>
                        </a:lnTo>
                        <a:lnTo>
                          <a:pt x="709" y="1631"/>
                        </a:lnTo>
                        <a:lnTo>
                          <a:pt x="736" y="1631"/>
                        </a:lnTo>
                        <a:lnTo>
                          <a:pt x="736" y="1618"/>
                        </a:lnTo>
                        <a:lnTo>
                          <a:pt x="762" y="1618"/>
                        </a:lnTo>
                        <a:lnTo>
                          <a:pt x="789" y="1645"/>
                        </a:lnTo>
                        <a:lnTo>
                          <a:pt x="816" y="1645"/>
                        </a:lnTo>
                        <a:lnTo>
                          <a:pt x="830" y="1618"/>
                        </a:lnTo>
                        <a:lnTo>
                          <a:pt x="870" y="1618"/>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05" name="Freeform 143">
                    <a:extLst>
                      <a:ext uri="{FF2B5EF4-FFF2-40B4-BE49-F238E27FC236}">
                        <a16:creationId xmlns:a16="http://schemas.microsoft.com/office/drawing/2014/main" id="{9DBD15D9-45AE-D942-865B-770F6FF37B8A}"/>
                      </a:ext>
                    </a:extLst>
                  </p:cNvPr>
                  <p:cNvSpPr>
                    <a:spLocks/>
                  </p:cNvSpPr>
                  <p:nvPr/>
                </p:nvSpPr>
                <p:spPr bwMode="gray">
                  <a:xfrm>
                    <a:off x="2439" y="3458"/>
                    <a:ext cx="67" cy="153"/>
                  </a:xfrm>
                  <a:custGeom>
                    <a:avLst/>
                    <a:gdLst>
                      <a:gd name="T0" fmla="*/ 30 w 134"/>
                      <a:gd name="T1" fmla="*/ 0 h 307"/>
                      <a:gd name="T2" fmla="*/ 27 w 134"/>
                      <a:gd name="T3" fmla="*/ 6 h 307"/>
                      <a:gd name="T4" fmla="*/ 27 w 134"/>
                      <a:gd name="T5" fmla="*/ 16 h 307"/>
                      <a:gd name="T6" fmla="*/ 20 w 134"/>
                      <a:gd name="T7" fmla="*/ 13 h 307"/>
                      <a:gd name="T8" fmla="*/ 10 w 134"/>
                      <a:gd name="T9" fmla="*/ 20 h 307"/>
                      <a:gd name="T10" fmla="*/ 3 w 134"/>
                      <a:gd name="T11" fmla="*/ 20 h 307"/>
                      <a:gd name="T12" fmla="*/ 0 w 134"/>
                      <a:gd name="T13" fmla="*/ 33 h 307"/>
                      <a:gd name="T14" fmla="*/ 0 w 134"/>
                      <a:gd name="T15" fmla="*/ 43 h 307"/>
                      <a:gd name="T16" fmla="*/ 6 w 134"/>
                      <a:gd name="T17" fmla="*/ 43 h 307"/>
                      <a:gd name="T18" fmla="*/ 0 w 134"/>
                      <a:gd name="T19" fmla="*/ 50 h 307"/>
                      <a:gd name="T20" fmla="*/ 10 w 134"/>
                      <a:gd name="T21" fmla="*/ 53 h 307"/>
                      <a:gd name="T22" fmla="*/ 3 w 134"/>
                      <a:gd name="T23" fmla="*/ 57 h 307"/>
                      <a:gd name="T24" fmla="*/ 6 w 134"/>
                      <a:gd name="T25" fmla="*/ 63 h 307"/>
                      <a:gd name="T26" fmla="*/ 13 w 134"/>
                      <a:gd name="T27" fmla="*/ 70 h 307"/>
                      <a:gd name="T28" fmla="*/ 20 w 134"/>
                      <a:gd name="T29" fmla="*/ 76 h 307"/>
                      <a:gd name="T30" fmla="*/ 23 w 134"/>
                      <a:gd name="T31" fmla="*/ 67 h 307"/>
                      <a:gd name="T32" fmla="*/ 30 w 134"/>
                      <a:gd name="T33" fmla="*/ 60 h 307"/>
                      <a:gd name="T34" fmla="*/ 30 w 134"/>
                      <a:gd name="T35" fmla="*/ 53 h 307"/>
                      <a:gd name="T36" fmla="*/ 30 w 134"/>
                      <a:gd name="T37" fmla="*/ 53 h 307"/>
                      <a:gd name="T38" fmla="*/ 30 w 134"/>
                      <a:gd name="T39" fmla="*/ 53 h 307"/>
                      <a:gd name="T40" fmla="*/ 30 w 134"/>
                      <a:gd name="T41" fmla="*/ 52 h 307"/>
                      <a:gd name="T42" fmla="*/ 30 w 134"/>
                      <a:gd name="T43" fmla="*/ 52 h 307"/>
                      <a:gd name="T44" fmla="*/ 31 w 134"/>
                      <a:gd name="T45" fmla="*/ 51 h 307"/>
                      <a:gd name="T46" fmla="*/ 33 w 134"/>
                      <a:gd name="T47" fmla="*/ 50 h 307"/>
                      <a:gd name="T48" fmla="*/ 33 w 134"/>
                      <a:gd name="T49" fmla="*/ 48 h 307"/>
                      <a:gd name="T50" fmla="*/ 34 w 134"/>
                      <a:gd name="T51" fmla="*/ 46 h 307"/>
                      <a:gd name="T52" fmla="*/ 34 w 134"/>
                      <a:gd name="T53" fmla="*/ 45 h 307"/>
                      <a:gd name="T54" fmla="*/ 34 w 134"/>
                      <a:gd name="T55" fmla="*/ 43 h 307"/>
                      <a:gd name="T56" fmla="*/ 34 w 134"/>
                      <a:gd name="T57" fmla="*/ 43 h 307"/>
                      <a:gd name="T58" fmla="*/ 34 w 134"/>
                      <a:gd name="T59" fmla="*/ 43 h 307"/>
                      <a:gd name="T60" fmla="*/ 34 w 134"/>
                      <a:gd name="T61" fmla="*/ 42 h 307"/>
                      <a:gd name="T62" fmla="*/ 34 w 134"/>
                      <a:gd name="T63" fmla="*/ 42 h 307"/>
                      <a:gd name="T64" fmla="*/ 34 w 134"/>
                      <a:gd name="T65" fmla="*/ 41 h 307"/>
                      <a:gd name="T66" fmla="*/ 34 w 134"/>
                      <a:gd name="T67" fmla="*/ 39 h 307"/>
                      <a:gd name="T68" fmla="*/ 34 w 134"/>
                      <a:gd name="T69" fmla="*/ 37 h 307"/>
                      <a:gd name="T70" fmla="*/ 34 w 134"/>
                      <a:gd name="T71" fmla="*/ 35 h 307"/>
                      <a:gd name="T72" fmla="*/ 34 w 134"/>
                      <a:gd name="T73" fmla="*/ 32 h 307"/>
                      <a:gd name="T74" fmla="*/ 34 w 134"/>
                      <a:gd name="T75" fmla="*/ 30 h 307"/>
                      <a:gd name="T76" fmla="*/ 34 w 134"/>
                      <a:gd name="T77" fmla="*/ 28 h 307"/>
                      <a:gd name="T78" fmla="*/ 34 w 134"/>
                      <a:gd name="T79" fmla="*/ 25 h 307"/>
                      <a:gd name="T80" fmla="*/ 34 w 134"/>
                      <a:gd name="T81" fmla="*/ 23 h 307"/>
                      <a:gd name="T82" fmla="*/ 34 w 134"/>
                      <a:gd name="T83" fmla="*/ 21 h 307"/>
                      <a:gd name="T84" fmla="*/ 34 w 134"/>
                      <a:gd name="T85" fmla="*/ 19 h 307"/>
                      <a:gd name="T86" fmla="*/ 34 w 134"/>
                      <a:gd name="T87" fmla="*/ 17 h 307"/>
                      <a:gd name="T88" fmla="*/ 34 w 134"/>
                      <a:gd name="T89" fmla="*/ 17 h 307"/>
                      <a:gd name="T90" fmla="*/ 34 w 134"/>
                      <a:gd name="T91" fmla="*/ 17 h 307"/>
                      <a:gd name="T92" fmla="*/ 34 w 134"/>
                      <a:gd name="T93" fmla="*/ 16 h 307"/>
                      <a:gd name="T94" fmla="*/ 34 w 134"/>
                      <a:gd name="T95" fmla="*/ 16 h 307"/>
                      <a:gd name="T96" fmla="*/ 30 w 134"/>
                      <a:gd name="T97" fmla="*/ 16 h 307"/>
                      <a:gd name="T98" fmla="*/ 30 w 134"/>
                      <a:gd name="T99" fmla="*/ 3 h 307"/>
                      <a:gd name="T100" fmla="*/ 30 w 134"/>
                      <a:gd name="T101" fmla="*/ 0 h 3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307"/>
                      <a:gd name="T155" fmla="*/ 134 w 134"/>
                      <a:gd name="T156" fmla="*/ 307 h 3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307">
                        <a:moveTo>
                          <a:pt x="121" y="0"/>
                        </a:moveTo>
                        <a:lnTo>
                          <a:pt x="108" y="27"/>
                        </a:lnTo>
                        <a:lnTo>
                          <a:pt x="108" y="67"/>
                        </a:lnTo>
                        <a:lnTo>
                          <a:pt x="81" y="54"/>
                        </a:lnTo>
                        <a:lnTo>
                          <a:pt x="40" y="81"/>
                        </a:lnTo>
                        <a:lnTo>
                          <a:pt x="14" y="81"/>
                        </a:lnTo>
                        <a:lnTo>
                          <a:pt x="0" y="135"/>
                        </a:lnTo>
                        <a:lnTo>
                          <a:pt x="0" y="175"/>
                        </a:lnTo>
                        <a:lnTo>
                          <a:pt x="27" y="175"/>
                        </a:lnTo>
                        <a:lnTo>
                          <a:pt x="0" y="202"/>
                        </a:lnTo>
                        <a:lnTo>
                          <a:pt x="40" y="215"/>
                        </a:lnTo>
                        <a:lnTo>
                          <a:pt x="14" y="229"/>
                        </a:lnTo>
                        <a:lnTo>
                          <a:pt x="27" y="255"/>
                        </a:lnTo>
                        <a:lnTo>
                          <a:pt x="54" y="282"/>
                        </a:lnTo>
                        <a:lnTo>
                          <a:pt x="81" y="307"/>
                        </a:lnTo>
                        <a:lnTo>
                          <a:pt x="94" y="269"/>
                        </a:lnTo>
                        <a:lnTo>
                          <a:pt x="121" y="242"/>
                        </a:lnTo>
                        <a:lnTo>
                          <a:pt x="121" y="215"/>
                        </a:lnTo>
                        <a:lnTo>
                          <a:pt x="121" y="213"/>
                        </a:lnTo>
                        <a:lnTo>
                          <a:pt x="123" y="211"/>
                        </a:lnTo>
                        <a:lnTo>
                          <a:pt x="123" y="209"/>
                        </a:lnTo>
                        <a:lnTo>
                          <a:pt x="125" y="206"/>
                        </a:lnTo>
                        <a:lnTo>
                          <a:pt x="129" y="200"/>
                        </a:lnTo>
                        <a:lnTo>
                          <a:pt x="131" y="192"/>
                        </a:lnTo>
                        <a:lnTo>
                          <a:pt x="133" y="186"/>
                        </a:lnTo>
                        <a:lnTo>
                          <a:pt x="134" y="181"/>
                        </a:lnTo>
                        <a:lnTo>
                          <a:pt x="134" y="175"/>
                        </a:lnTo>
                        <a:lnTo>
                          <a:pt x="134" y="173"/>
                        </a:lnTo>
                        <a:lnTo>
                          <a:pt x="134" y="171"/>
                        </a:lnTo>
                        <a:lnTo>
                          <a:pt x="134" y="169"/>
                        </a:lnTo>
                        <a:lnTo>
                          <a:pt x="134" y="165"/>
                        </a:lnTo>
                        <a:lnTo>
                          <a:pt x="134" y="158"/>
                        </a:lnTo>
                        <a:lnTo>
                          <a:pt x="134" y="150"/>
                        </a:lnTo>
                        <a:lnTo>
                          <a:pt x="134" y="140"/>
                        </a:lnTo>
                        <a:lnTo>
                          <a:pt x="134" y="131"/>
                        </a:lnTo>
                        <a:lnTo>
                          <a:pt x="134" y="121"/>
                        </a:lnTo>
                        <a:lnTo>
                          <a:pt x="134" y="112"/>
                        </a:lnTo>
                        <a:lnTo>
                          <a:pt x="134" y="102"/>
                        </a:lnTo>
                        <a:lnTo>
                          <a:pt x="134" y="92"/>
                        </a:lnTo>
                        <a:lnTo>
                          <a:pt x="134" y="85"/>
                        </a:lnTo>
                        <a:lnTo>
                          <a:pt x="134" y="77"/>
                        </a:lnTo>
                        <a:lnTo>
                          <a:pt x="134" y="71"/>
                        </a:lnTo>
                        <a:lnTo>
                          <a:pt x="134" y="69"/>
                        </a:lnTo>
                        <a:lnTo>
                          <a:pt x="134" y="67"/>
                        </a:lnTo>
                        <a:lnTo>
                          <a:pt x="121" y="67"/>
                        </a:lnTo>
                        <a:lnTo>
                          <a:pt x="121" y="14"/>
                        </a:lnTo>
                        <a:lnTo>
                          <a:pt x="121" y="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06" name="Freeform 144">
                    <a:extLst>
                      <a:ext uri="{FF2B5EF4-FFF2-40B4-BE49-F238E27FC236}">
                        <a16:creationId xmlns:a16="http://schemas.microsoft.com/office/drawing/2014/main" id="{95149E7E-B878-944F-B2C5-BEE415AC65A0}"/>
                      </a:ext>
                    </a:extLst>
                  </p:cNvPr>
                  <p:cNvSpPr>
                    <a:spLocks/>
                  </p:cNvSpPr>
                  <p:nvPr/>
                </p:nvSpPr>
                <p:spPr bwMode="gray">
                  <a:xfrm>
                    <a:off x="2312" y="3075"/>
                    <a:ext cx="849" cy="850"/>
                  </a:xfrm>
                  <a:custGeom>
                    <a:avLst/>
                    <a:gdLst>
                      <a:gd name="T0" fmla="*/ 51 w 1697"/>
                      <a:gd name="T1" fmla="*/ 147 h 1699"/>
                      <a:gd name="T2" fmla="*/ 97 w 1697"/>
                      <a:gd name="T3" fmla="*/ 134 h 1699"/>
                      <a:gd name="T4" fmla="*/ 134 w 1697"/>
                      <a:gd name="T5" fmla="*/ 197 h 1699"/>
                      <a:gd name="T6" fmla="*/ 171 w 1697"/>
                      <a:gd name="T7" fmla="*/ 227 h 1699"/>
                      <a:gd name="T8" fmla="*/ 221 w 1697"/>
                      <a:gd name="T9" fmla="*/ 270 h 1699"/>
                      <a:gd name="T10" fmla="*/ 274 w 1697"/>
                      <a:gd name="T11" fmla="*/ 290 h 1699"/>
                      <a:gd name="T12" fmla="*/ 294 w 1697"/>
                      <a:gd name="T13" fmla="*/ 317 h 1699"/>
                      <a:gd name="T14" fmla="*/ 334 w 1697"/>
                      <a:gd name="T15" fmla="*/ 350 h 1699"/>
                      <a:gd name="T16" fmla="*/ 334 w 1697"/>
                      <a:gd name="T17" fmla="*/ 387 h 1699"/>
                      <a:gd name="T18" fmla="*/ 331 w 1697"/>
                      <a:gd name="T19" fmla="*/ 424 h 1699"/>
                      <a:gd name="T20" fmla="*/ 358 w 1697"/>
                      <a:gd name="T21" fmla="*/ 401 h 1699"/>
                      <a:gd name="T22" fmla="*/ 381 w 1697"/>
                      <a:gd name="T23" fmla="*/ 374 h 1699"/>
                      <a:gd name="T24" fmla="*/ 354 w 1697"/>
                      <a:gd name="T25" fmla="*/ 341 h 1699"/>
                      <a:gd name="T26" fmla="*/ 371 w 1697"/>
                      <a:gd name="T27" fmla="*/ 301 h 1699"/>
                      <a:gd name="T28" fmla="*/ 412 w 1697"/>
                      <a:gd name="T29" fmla="*/ 324 h 1699"/>
                      <a:gd name="T30" fmla="*/ 405 w 1697"/>
                      <a:gd name="T31" fmla="*/ 290 h 1699"/>
                      <a:gd name="T32" fmla="*/ 354 w 1697"/>
                      <a:gd name="T33" fmla="*/ 264 h 1699"/>
                      <a:gd name="T34" fmla="*/ 325 w 1697"/>
                      <a:gd name="T35" fmla="*/ 247 h 1699"/>
                      <a:gd name="T36" fmla="*/ 305 w 1697"/>
                      <a:gd name="T37" fmla="*/ 234 h 1699"/>
                      <a:gd name="T38" fmla="*/ 251 w 1697"/>
                      <a:gd name="T39" fmla="*/ 194 h 1699"/>
                      <a:gd name="T40" fmla="*/ 201 w 1697"/>
                      <a:gd name="T41" fmla="*/ 140 h 1699"/>
                      <a:gd name="T42" fmla="*/ 201 w 1697"/>
                      <a:gd name="T43" fmla="*/ 93 h 1699"/>
                      <a:gd name="T44" fmla="*/ 191 w 1697"/>
                      <a:gd name="T45" fmla="*/ 73 h 1699"/>
                      <a:gd name="T46" fmla="*/ 238 w 1697"/>
                      <a:gd name="T47" fmla="*/ 64 h 1699"/>
                      <a:gd name="T48" fmla="*/ 234 w 1697"/>
                      <a:gd name="T49" fmla="*/ 50 h 1699"/>
                      <a:gd name="T50" fmla="*/ 228 w 1697"/>
                      <a:gd name="T51" fmla="*/ 37 h 1699"/>
                      <a:gd name="T52" fmla="*/ 228 w 1697"/>
                      <a:gd name="T53" fmla="*/ 20 h 1699"/>
                      <a:gd name="T54" fmla="*/ 191 w 1697"/>
                      <a:gd name="T55" fmla="*/ 16 h 1699"/>
                      <a:gd name="T56" fmla="*/ 177 w 1697"/>
                      <a:gd name="T57" fmla="*/ 0 h 1699"/>
                      <a:gd name="T58" fmla="*/ 148 w 1697"/>
                      <a:gd name="T59" fmla="*/ 13 h 1699"/>
                      <a:gd name="T60" fmla="*/ 127 w 1697"/>
                      <a:gd name="T61" fmla="*/ 13 h 1699"/>
                      <a:gd name="T62" fmla="*/ 124 w 1697"/>
                      <a:gd name="T63" fmla="*/ 23 h 1699"/>
                      <a:gd name="T64" fmla="*/ 124 w 1697"/>
                      <a:gd name="T65" fmla="*/ 40 h 1699"/>
                      <a:gd name="T66" fmla="*/ 97 w 1697"/>
                      <a:gd name="T67" fmla="*/ 37 h 1699"/>
                      <a:gd name="T68" fmla="*/ 91 w 1697"/>
                      <a:gd name="T69" fmla="*/ 33 h 1699"/>
                      <a:gd name="T70" fmla="*/ 84 w 1697"/>
                      <a:gd name="T71" fmla="*/ 57 h 1699"/>
                      <a:gd name="T72" fmla="*/ 64 w 1697"/>
                      <a:gd name="T73" fmla="*/ 30 h 1699"/>
                      <a:gd name="T74" fmla="*/ 54 w 1697"/>
                      <a:gd name="T75" fmla="*/ 40 h 1699"/>
                      <a:gd name="T76" fmla="*/ 43 w 1697"/>
                      <a:gd name="T77" fmla="*/ 53 h 1699"/>
                      <a:gd name="T78" fmla="*/ 41 w 1697"/>
                      <a:gd name="T79" fmla="*/ 53 h 1699"/>
                      <a:gd name="T80" fmla="*/ 35 w 1697"/>
                      <a:gd name="T81" fmla="*/ 53 h 1699"/>
                      <a:gd name="T82" fmla="*/ 31 w 1697"/>
                      <a:gd name="T83" fmla="*/ 53 h 1699"/>
                      <a:gd name="T84" fmla="*/ 31 w 1697"/>
                      <a:gd name="T85" fmla="*/ 53 h 1699"/>
                      <a:gd name="T86" fmla="*/ 17 w 1697"/>
                      <a:gd name="T87" fmla="*/ 67 h 1699"/>
                      <a:gd name="T88" fmla="*/ 0 w 1697"/>
                      <a:gd name="T89" fmla="*/ 87 h 1699"/>
                      <a:gd name="T90" fmla="*/ 14 w 1697"/>
                      <a:gd name="T91" fmla="*/ 110 h 1699"/>
                      <a:gd name="T92" fmla="*/ 27 w 1697"/>
                      <a:gd name="T93" fmla="*/ 137 h 1699"/>
                      <a:gd name="T94" fmla="*/ 31 w 1697"/>
                      <a:gd name="T95" fmla="*/ 147 h 16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97"/>
                      <a:gd name="T145" fmla="*/ 0 h 1699"/>
                      <a:gd name="T146" fmla="*/ 1697 w 1697"/>
                      <a:gd name="T147" fmla="*/ 1699 h 16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97" h="1699">
                        <a:moveTo>
                          <a:pt x="121" y="616"/>
                        </a:moveTo>
                        <a:lnTo>
                          <a:pt x="134" y="616"/>
                        </a:lnTo>
                        <a:lnTo>
                          <a:pt x="201" y="589"/>
                        </a:lnTo>
                        <a:lnTo>
                          <a:pt x="253" y="536"/>
                        </a:lnTo>
                        <a:lnTo>
                          <a:pt x="280" y="495"/>
                        </a:lnTo>
                        <a:lnTo>
                          <a:pt x="387" y="536"/>
                        </a:lnTo>
                        <a:lnTo>
                          <a:pt x="495" y="603"/>
                        </a:lnTo>
                        <a:lnTo>
                          <a:pt x="508" y="682"/>
                        </a:lnTo>
                        <a:lnTo>
                          <a:pt x="535" y="789"/>
                        </a:lnTo>
                        <a:lnTo>
                          <a:pt x="601" y="829"/>
                        </a:lnTo>
                        <a:lnTo>
                          <a:pt x="614" y="897"/>
                        </a:lnTo>
                        <a:lnTo>
                          <a:pt x="681" y="910"/>
                        </a:lnTo>
                        <a:lnTo>
                          <a:pt x="708" y="964"/>
                        </a:lnTo>
                        <a:lnTo>
                          <a:pt x="775" y="977"/>
                        </a:lnTo>
                        <a:lnTo>
                          <a:pt x="883" y="1083"/>
                        </a:lnTo>
                        <a:lnTo>
                          <a:pt x="988" y="1096"/>
                        </a:lnTo>
                        <a:lnTo>
                          <a:pt x="1042" y="1177"/>
                        </a:lnTo>
                        <a:lnTo>
                          <a:pt x="1096" y="1163"/>
                        </a:lnTo>
                        <a:lnTo>
                          <a:pt x="1082" y="1204"/>
                        </a:lnTo>
                        <a:lnTo>
                          <a:pt x="1150" y="1190"/>
                        </a:lnTo>
                        <a:lnTo>
                          <a:pt x="1176" y="1271"/>
                        </a:lnTo>
                        <a:lnTo>
                          <a:pt x="1257" y="1311"/>
                        </a:lnTo>
                        <a:lnTo>
                          <a:pt x="1284" y="1298"/>
                        </a:lnTo>
                        <a:lnTo>
                          <a:pt x="1336" y="1403"/>
                        </a:lnTo>
                        <a:lnTo>
                          <a:pt x="1363" y="1497"/>
                        </a:lnTo>
                        <a:lnTo>
                          <a:pt x="1376" y="1551"/>
                        </a:lnTo>
                        <a:lnTo>
                          <a:pt x="1336" y="1551"/>
                        </a:lnTo>
                        <a:lnTo>
                          <a:pt x="1336" y="1618"/>
                        </a:lnTo>
                        <a:lnTo>
                          <a:pt x="1311" y="1645"/>
                        </a:lnTo>
                        <a:lnTo>
                          <a:pt x="1324" y="1699"/>
                        </a:lnTo>
                        <a:lnTo>
                          <a:pt x="1376" y="1699"/>
                        </a:lnTo>
                        <a:lnTo>
                          <a:pt x="1390" y="1645"/>
                        </a:lnTo>
                        <a:lnTo>
                          <a:pt x="1430" y="1605"/>
                        </a:lnTo>
                        <a:lnTo>
                          <a:pt x="1430" y="1538"/>
                        </a:lnTo>
                        <a:lnTo>
                          <a:pt x="1497" y="1497"/>
                        </a:lnTo>
                        <a:lnTo>
                          <a:pt x="1524" y="1497"/>
                        </a:lnTo>
                        <a:lnTo>
                          <a:pt x="1510" y="1390"/>
                        </a:lnTo>
                        <a:lnTo>
                          <a:pt x="1457" y="1365"/>
                        </a:lnTo>
                        <a:lnTo>
                          <a:pt x="1416" y="1365"/>
                        </a:lnTo>
                        <a:lnTo>
                          <a:pt x="1416" y="1324"/>
                        </a:lnTo>
                        <a:lnTo>
                          <a:pt x="1430" y="1244"/>
                        </a:lnTo>
                        <a:lnTo>
                          <a:pt x="1484" y="1204"/>
                        </a:lnTo>
                        <a:lnTo>
                          <a:pt x="1537" y="1217"/>
                        </a:lnTo>
                        <a:lnTo>
                          <a:pt x="1605" y="1230"/>
                        </a:lnTo>
                        <a:lnTo>
                          <a:pt x="1645" y="1298"/>
                        </a:lnTo>
                        <a:lnTo>
                          <a:pt x="1685" y="1311"/>
                        </a:lnTo>
                        <a:lnTo>
                          <a:pt x="1697" y="1244"/>
                        </a:lnTo>
                        <a:lnTo>
                          <a:pt x="1618" y="1163"/>
                        </a:lnTo>
                        <a:lnTo>
                          <a:pt x="1564" y="1123"/>
                        </a:lnTo>
                        <a:lnTo>
                          <a:pt x="1484" y="1083"/>
                        </a:lnTo>
                        <a:lnTo>
                          <a:pt x="1416" y="1056"/>
                        </a:lnTo>
                        <a:lnTo>
                          <a:pt x="1363" y="1042"/>
                        </a:lnTo>
                        <a:lnTo>
                          <a:pt x="1297" y="1017"/>
                        </a:lnTo>
                        <a:lnTo>
                          <a:pt x="1297" y="991"/>
                        </a:lnTo>
                        <a:lnTo>
                          <a:pt x="1336" y="977"/>
                        </a:lnTo>
                        <a:lnTo>
                          <a:pt x="1324" y="923"/>
                        </a:lnTo>
                        <a:lnTo>
                          <a:pt x="1217" y="937"/>
                        </a:lnTo>
                        <a:lnTo>
                          <a:pt x="1176" y="937"/>
                        </a:lnTo>
                        <a:lnTo>
                          <a:pt x="1082" y="870"/>
                        </a:lnTo>
                        <a:lnTo>
                          <a:pt x="1002" y="776"/>
                        </a:lnTo>
                        <a:lnTo>
                          <a:pt x="975" y="682"/>
                        </a:lnTo>
                        <a:lnTo>
                          <a:pt x="923" y="630"/>
                        </a:lnTo>
                        <a:lnTo>
                          <a:pt x="802" y="563"/>
                        </a:lnTo>
                        <a:lnTo>
                          <a:pt x="775" y="469"/>
                        </a:lnTo>
                        <a:lnTo>
                          <a:pt x="762" y="415"/>
                        </a:lnTo>
                        <a:lnTo>
                          <a:pt x="802" y="375"/>
                        </a:lnTo>
                        <a:lnTo>
                          <a:pt x="775" y="348"/>
                        </a:lnTo>
                        <a:lnTo>
                          <a:pt x="762" y="334"/>
                        </a:lnTo>
                        <a:lnTo>
                          <a:pt x="762" y="294"/>
                        </a:lnTo>
                        <a:lnTo>
                          <a:pt x="856" y="269"/>
                        </a:lnTo>
                        <a:lnTo>
                          <a:pt x="923" y="242"/>
                        </a:lnTo>
                        <a:lnTo>
                          <a:pt x="950" y="256"/>
                        </a:lnTo>
                        <a:lnTo>
                          <a:pt x="961" y="242"/>
                        </a:lnTo>
                        <a:lnTo>
                          <a:pt x="923" y="215"/>
                        </a:lnTo>
                        <a:lnTo>
                          <a:pt x="936" y="202"/>
                        </a:lnTo>
                        <a:lnTo>
                          <a:pt x="923" y="188"/>
                        </a:lnTo>
                        <a:lnTo>
                          <a:pt x="936" y="162"/>
                        </a:lnTo>
                        <a:lnTo>
                          <a:pt x="910" y="148"/>
                        </a:lnTo>
                        <a:lnTo>
                          <a:pt x="910" y="121"/>
                        </a:lnTo>
                        <a:lnTo>
                          <a:pt x="936" y="108"/>
                        </a:lnTo>
                        <a:lnTo>
                          <a:pt x="910" y="81"/>
                        </a:lnTo>
                        <a:lnTo>
                          <a:pt x="869" y="94"/>
                        </a:lnTo>
                        <a:lnTo>
                          <a:pt x="829" y="81"/>
                        </a:lnTo>
                        <a:lnTo>
                          <a:pt x="762" y="67"/>
                        </a:lnTo>
                        <a:lnTo>
                          <a:pt x="735" y="27"/>
                        </a:lnTo>
                        <a:lnTo>
                          <a:pt x="735" y="0"/>
                        </a:lnTo>
                        <a:lnTo>
                          <a:pt x="708" y="0"/>
                        </a:lnTo>
                        <a:lnTo>
                          <a:pt x="641" y="14"/>
                        </a:lnTo>
                        <a:lnTo>
                          <a:pt x="601" y="27"/>
                        </a:lnTo>
                        <a:lnTo>
                          <a:pt x="589" y="54"/>
                        </a:lnTo>
                        <a:lnTo>
                          <a:pt x="562" y="67"/>
                        </a:lnTo>
                        <a:lnTo>
                          <a:pt x="549" y="41"/>
                        </a:lnTo>
                        <a:lnTo>
                          <a:pt x="508" y="54"/>
                        </a:lnTo>
                        <a:lnTo>
                          <a:pt x="522" y="81"/>
                        </a:lnTo>
                        <a:lnTo>
                          <a:pt x="522" y="108"/>
                        </a:lnTo>
                        <a:lnTo>
                          <a:pt x="495" y="94"/>
                        </a:lnTo>
                        <a:lnTo>
                          <a:pt x="468" y="81"/>
                        </a:lnTo>
                        <a:lnTo>
                          <a:pt x="468" y="135"/>
                        </a:lnTo>
                        <a:lnTo>
                          <a:pt x="495" y="162"/>
                        </a:lnTo>
                        <a:lnTo>
                          <a:pt x="468" y="162"/>
                        </a:lnTo>
                        <a:lnTo>
                          <a:pt x="441" y="135"/>
                        </a:lnTo>
                        <a:lnTo>
                          <a:pt x="387" y="148"/>
                        </a:lnTo>
                        <a:lnTo>
                          <a:pt x="387" y="121"/>
                        </a:lnTo>
                        <a:lnTo>
                          <a:pt x="361" y="108"/>
                        </a:lnTo>
                        <a:lnTo>
                          <a:pt x="361" y="135"/>
                        </a:lnTo>
                        <a:lnTo>
                          <a:pt x="347" y="175"/>
                        </a:lnTo>
                        <a:lnTo>
                          <a:pt x="320" y="188"/>
                        </a:lnTo>
                        <a:lnTo>
                          <a:pt x="334" y="229"/>
                        </a:lnTo>
                        <a:lnTo>
                          <a:pt x="320" y="229"/>
                        </a:lnTo>
                        <a:lnTo>
                          <a:pt x="267" y="175"/>
                        </a:lnTo>
                        <a:lnTo>
                          <a:pt x="253" y="121"/>
                        </a:lnTo>
                        <a:lnTo>
                          <a:pt x="240" y="108"/>
                        </a:lnTo>
                        <a:lnTo>
                          <a:pt x="226" y="148"/>
                        </a:lnTo>
                        <a:lnTo>
                          <a:pt x="215" y="162"/>
                        </a:lnTo>
                        <a:lnTo>
                          <a:pt x="174" y="215"/>
                        </a:lnTo>
                        <a:lnTo>
                          <a:pt x="172" y="215"/>
                        </a:lnTo>
                        <a:lnTo>
                          <a:pt x="171" y="215"/>
                        </a:lnTo>
                        <a:lnTo>
                          <a:pt x="169" y="215"/>
                        </a:lnTo>
                        <a:lnTo>
                          <a:pt x="165" y="215"/>
                        </a:lnTo>
                        <a:lnTo>
                          <a:pt x="161" y="215"/>
                        </a:lnTo>
                        <a:lnTo>
                          <a:pt x="157" y="215"/>
                        </a:lnTo>
                        <a:lnTo>
                          <a:pt x="147" y="215"/>
                        </a:lnTo>
                        <a:lnTo>
                          <a:pt x="138" y="215"/>
                        </a:lnTo>
                        <a:lnTo>
                          <a:pt x="132" y="215"/>
                        </a:lnTo>
                        <a:lnTo>
                          <a:pt x="128" y="215"/>
                        </a:lnTo>
                        <a:lnTo>
                          <a:pt x="124" y="215"/>
                        </a:lnTo>
                        <a:lnTo>
                          <a:pt x="123" y="215"/>
                        </a:lnTo>
                        <a:lnTo>
                          <a:pt x="121" y="215"/>
                        </a:lnTo>
                        <a:lnTo>
                          <a:pt x="67" y="215"/>
                        </a:lnTo>
                        <a:lnTo>
                          <a:pt x="40" y="229"/>
                        </a:lnTo>
                        <a:lnTo>
                          <a:pt x="67" y="269"/>
                        </a:lnTo>
                        <a:lnTo>
                          <a:pt x="80" y="307"/>
                        </a:lnTo>
                        <a:lnTo>
                          <a:pt x="67" y="334"/>
                        </a:lnTo>
                        <a:lnTo>
                          <a:pt x="0" y="348"/>
                        </a:lnTo>
                        <a:lnTo>
                          <a:pt x="27" y="401"/>
                        </a:lnTo>
                        <a:lnTo>
                          <a:pt x="53" y="415"/>
                        </a:lnTo>
                        <a:lnTo>
                          <a:pt x="53" y="442"/>
                        </a:lnTo>
                        <a:lnTo>
                          <a:pt x="27" y="495"/>
                        </a:lnTo>
                        <a:lnTo>
                          <a:pt x="53" y="522"/>
                        </a:lnTo>
                        <a:lnTo>
                          <a:pt x="107" y="549"/>
                        </a:lnTo>
                        <a:lnTo>
                          <a:pt x="121" y="549"/>
                        </a:lnTo>
                        <a:lnTo>
                          <a:pt x="147" y="549"/>
                        </a:lnTo>
                        <a:lnTo>
                          <a:pt x="121" y="589"/>
                        </a:lnTo>
                        <a:lnTo>
                          <a:pt x="121" y="616"/>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07" name="Freeform 145">
                    <a:extLst>
                      <a:ext uri="{FF2B5EF4-FFF2-40B4-BE49-F238E27FC236}">
                        <a16:creationId xmlns:a16="http://schemas.microsoft.com/office/drawing/2014/main" id="{9897E89D-071B-D744-BBE2-EFF384DA8A92}"/>
                      </a:ext>
                    </a:extLst>
                  </p:cNvPr>
                  <p:cNvSpPr>
                    <a:spLocks/>
                  </p:cNvSpPr>
                  <p:nvPr/>
                </p:nvSpPr>
                <p:spPr bwMode="gray">
                  <a:xfrm>
                    <a:off x="2405" y="3632"/>
                    <a:ext cx="127" cy="220"/>
                  </a:xfrm>
                  <a:custGeom>
                    <a:avLst/>
                    <a:gdLst>
                      <a:gd name="T0" fmla="*/ 4 w 253"/>
                      <a:gd name="T1" fmla="*/ 14 h 439"/>
                      <a:gd name="T2" fmla="*/ 17 w 253"/>
                      <a:gd name="T3" fmla="*/ 17 h 439"/>
                      <a:gd name="T4" fmla="*/ 31 w 253"/>
                      <a:gd name="T5" fmla="*/ 10 h 439"/>
                      <a:gd name="T6" fmla="*/ 40 w 253"/>
                      <a:gd name="T7" fmla="*/ 0 h 439"/>
                      <a:gd name="T8" fmla="*/ 47 w 253"/>
                      <a:gd name="T9" fmla="*/ 0 h 439"/>
                      <a:gd name="T10" fmla="*/ 54 w 253"/>
                      <a:gd name="T11" fmla="*/ 10 h 439"/>
                      <a:gd name="T12" fmla="*/ 57 w 253"/>
                      <a:gd name="T13" fmla="*/ 17 h 439"/>
                      <a:gd name="T14" fmla="*/ 57 w 253"/>
                      <a:gd name="T15" fmla="*/ 27 h 439"/>
                      <a:gd name="T16" fmla="*/ 64 w 253"/>
                      <a:gd name="T17" fmla="*/ 34 h 439"/>
                      <a:gd name="T18" fmla="*/ 57 w 253"/>
                      <a:gd name="T19" fmla="*/ 41 h 439"/>
                      <a:gd name="T20" fmla="*/ 54 w 253"/>
                      <a:gd name="T21" fmla="*/ 50 h 439"/>
                      <a:gd name="T22" fmla="*/ 57 w 253"/>
                      <a:gd name="T23" fmla="*/ 54 h 439"/>
                      <a:gd name="T24" fmla="*/ 57 w 253"/>
                      <a:gd name="T25" fmla="*/ 67 h 439"/>
                      <a:gd name="T26" fmla="*/ 54 w 253"/>
                      <a:gd name="T27" fmla="*/ 67 h 439"/>
                      <a:gd name="T28" fmla="*/ 54 w 253"/>
                      <a:gd name="T29" fmla="*/ 87 h 439"/>
                      <a:gd name="T30" fmla="*/ 50 w 253"/>
                      <a:gd name="T31" fmla="*/ 90 h 439"/>
                      <a:gd name="T32" fmla="*/ 50 w 253"/>
                      <a:gd name="T33" fmla="*/ 101 h 439"/>
                      <a:gd name="T34" fmla="*/ 44 w 253"/>
                      <a:gd name="T35" fmla="*/ 101 h 439"/>
                      <a:gd name="T36" fmla="*/ 40 w 253"/>
                      <a:gd name="T37" fmla="*/ 94 h 439"/>
                      <a:gd name="T38" fmla="*/ 34 w 253"/>
                      <a:gd name="T39" fmla="*/ 97 h 439"/>
                      <a:gd name="T40" fmla="*/ 34 w 253"/>
                      <a:gd name="T41" fmla="*/ 107 h 439"/>
                      <a:gd name="T42" fmla="*/ 24 w 253"/>
                      <a:gd name="T43" fmla="*/ 110 h 439"/>
                      <a:gd name="T44" fmla="*/ 17 w 253"/>
                      <a:gd name="T45" fmla="*/ 110 h 439"/>
                      <a:gd name="T46" fmla="*/ 10 w 253"/>
                      <a:gd name="T47" fmla="*/ 104 h 439"/>
                      <a:gd name="T48" fmla="*/ 7 w 253"/>
                      <a:gd name="T49" fmla="*/ 90 h 439"/>
                      <a:gd name="T50" fmla="*/ 7 w 253"/>
                      <a:gd name="T51" fmla="*/ 77 h 439"/>
                      <a:gd name="T52" fmla="*/ 10 w 253"/>
                      <a:gd name="T53" fmla="*/ 70 h 439"/>
                      <a:gd name="T54" fmla="*/ 14 w 253"/>
                      <a:gd name="T55" fmla="*/ 67 h 439"/>
                      <a:gd name="T56" fmla="*/ 10 w 253"/>
                      <a:gd name="T57" fmla="*/ 60 h 439"/>
                      <a:gd name="T58" fmla="*/ 7 w 253"/>
                      <a:gd name="T59" fmla="*/ 54 h 439"/>
                      <a:gd name="T60" fmla="*/ 14 w 253"/>
                      <a:gd name="T61" fmla="*/ 50 h 439"/>
                      <a:gd name="T62" fmla="*/ 10 w 253"/>
                      <a:gd name="T63" fmla="*/ 44 h 439"/>
                      <a:gd name="T64" fmla="*/ 7 w 253"/>
                      <a:gd name="T65" fmla="*/ 41 h 439"/>
                      <a:gd name="T66" fmla="*/ 7 w 253"/>
                      <a:gd name="T67" fmla="*/ 30 h 439"/>
                      <a:gd name="T68" fmla="*/ 0 w 253"/>
                      <a:gd name="T69" fmla="*/ 30 h 439"/>
                      <a:gd name="T70" fmla="*/ 0 w 253"/>
                      <a:gd name="T71" fmla="*/ 20 h 439"/>
                      <a:gd name="T72" fmla="*/ 4 w 253"/>
                      <a:gd name="T73" fmla="*/ 14 h 4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3"/>
                      <a:gd name="T112" fmla="*/ 0 h 439"/>
                      <a:gd name="T113" fmla="*/ 253 w 253"/>
                      <a:gd name="T114" fmla="*/ 439 h 4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3" h="439">
                        <a:moveTo>
                          <a:pt x="13" y="53"/>
                        </a:moveTo>
                        <a:lnTo>
                          <a:pt x="67" y="67"/>
                        </a:lnTo>
                        <a:lnTo>
                          <a:pt x="121" y="40"/>
                        </a:lnTo>
                        <a:lnTo>
                          <a:pt x="159" y="0"/>
                        </a:lnTo>
                        <a:lnTo>
                          <a:pt x="186" y="0"/>
                        </a:lnTo>
                        <a:lnTo>
                          <a:pt x="213" y="40"/>
                        </a:lnTo>
                        <a:lnTo>
                          <a:pt x="226" y="67"/>
                        </a:lnTo>
                        <a:lnTo>
                          <a:pt x="226" y="107"/>
                        </a:lnTo>
                        <a:lnTo>
                          <a:pt x="253" y="134"/>
                        </a:lnTo>
                        <a:lnTo>
                          <a:pt x="226" y="161"/>
                        </a:lnTo>
                        <a:lnTo>
                          <a:pt x="213" y="199"/>
                        </a:lnTo>
                        <a:lnTo>
                          <a:pt x="226" y="213"/>
                        </a:lnTo>
                        <a:lnTo>
                          <a:pt x="226" y="266"/>
                        </a:lnTo>
                        <a:lnTo>
                          <a:pt x="213" y="266"/>
                        </a:lnTo>
                        <a:lnTo>
                          <a:pt x="213" y="347"/>
                        </a:lnTo>
                        <a:lnTo>
                          <a:pt x="199" y="360"/>
                        </a:lnTo>
                        <a:lnTo>
                          <a:pt x="199" y="401"/>
                        </a:lnTo>
                        <a:lnTo>
                          <a:pt x="173" y="401"/>
                        </a:lnTo>
                        <a:lnTo>
                          <a:pt x="159" y="374"/>
                        </a:lnTo>
                        <a:lnTo>
                          <a:pt x="134" y="387"/>
                        </a:lnTo>
                        <a:lnTo>
                          <a:pt x="134" y="428"/>
                        </a:lnTo>
                        <a:lnTo>
                          <a:pt x="94" y="439"/>
                        </a:lnTo>
                        <a:lnTo>
                          <a:pt x="67" y="439"/>
                        </a:lnTo>
                        <a:lnTo>
                          <a:pt x="40" y="414"/>
                        </a:lnTo>
                        <a:lnTo>
                          <a:pt x="27" y="360"/>
                        </a:lnTo>
                        <a:lnTo>
                          <a:pt x="27" y="307"/>
                        </a:lnTo>
                        <a:lnTo>
                          <a:pt x="40" y="280"/>
                        </a:lnTo>
                        <a:lnTo>
                          <a:pt x="54" y="266"/>
                        </a:lnTo>
                        <a:lnTo>
                          <a:pt x="40" y="239"/>
                        </a:lnTo>
                        <a:lnTo>
                          <a:pt x="27" y="213"/>
                        </a:lnTo>
                        <a:lnTo>
                          <a:pt x="54" y="199"/>
                        </a:lnTo>
                        <a:lnTo>
                          <a:pt x="40" y="174"/>
                        </a:lnTo>
                        <a:lnTo>
                          <a:pt x="27" y="161"/>
                        </a:lnTo>
                        <a:lnTo>
                          <a:pt x="27" y="120"/>
                        </a:lnTo>
                        <a:lnTo>
                          <a:pt x="0" y="120"/>
                        </a:lnTo>
                        <a:lnTo>
                          <a:pt x="0" y="80"/>
                        </a:lnTo>
                        <a:lnTo>
                          <a:pt x="13" y="53"/>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08" name="Freeform 146">
                    <a:extLst>
                      <a:ext uri="{FF2B5EF4-FFF2-40B4-BE49-F238E27FC236}">
                        <a16:creationId xmlns:a16="http://schemas.microsoft.com/office/drawing/2014/main" id="{1641903F-EB40-9B4B-9A2A-1252E234C871}"/>
                      </a:ext>
                    </a:extLst>
                  </p:cNvPr>
                  <p:cNvSpPr>
                    <a:spLocks/>
                  </p:cNvSpPr>
                  <p:nvPr/>
                </p:nvSpPr>
                <p:spPr bwMode="gray">
                  <a:xfrm>
                    <a:off x="2720" y="3891"/>
                    <a:ext cx="239" cy="161"/>
                  </a:xfrm>
                  <a:custGeom>
                    <a:avLst/>
                    <a:gdLst>
                      <a:gd name="T0" fmla="*/ 120 w 479"/>
                      <a:gd name="T1" fmla="*/ 0 h 320"/>
                      <a:gd name="T2" fmla="*/ 120 w 479"/>
                      <a:gd name="T3" fmla="*/ 10 h 320"/>
                      <a:gd name="T4" fmla="*/ 117 w 479"/>
                      <a:gd name="T5" fmla="*/ 14 h 320"/>
                      <a:gd name="T6" fmla="*/ 110 w 479"/>
                      <a:gd name="T7" fmla="*/ 24 h 320"/>
                      <a:gd name="T8" fmla="*/ 107 w 479"/>
                      <a:gd name="T9" fmla="*/ 34 h 320"/>
                      <a:gd name="T10" fmla="*/ 107 w 479"/>
                      <a:gd name="T11" fmla="*/ 44 h 320"/>
                      <a:gd name="T12" fmla="*/ 107 w 479"/>
                      <a:gd name="T13" fmla="*/ 50 h 320"/>
                      <a:gd name="T14" fmla="*/ 110 w 479"/>
                      <a:gd name="T15" fmla="*/ 54 h 320"/>
                      <a:gd name="T16" fmla="*/ 114 w 479"/>
                      <a:gd name="T17" fmla="*/ 64 h 320"/>
                      <a:gd name="T18" fmla="*/ 110 w 479"/>
                      <a:gd name="T19" fmla="*/ 71 h 320"/>
                      <a:gd name="T20" fmla="*/ 107 w 479"/>
                      <a:gd name="T21" fmla="*/ 77 h 320"/>
                      <a:gd name="T22" fmla="*/ 110 w 479"/>
                      <a:gd name="T23" fmla="*/ 81 h 320"/>
                      <a:gd name="T24" fmla="*/ 100 w 479"/>
                      <a:gd name="T25" fmla="*/ 77 h 320"/>
                      <a:gd name="T26" fmla="*/ 90 w 479"/>
                      <a:gd name="T27" fmla="*/ 81 h 320"/>
                      <a:gd name="T28" fmla="*/ 84 w 479"/>
                      <a:gd name="T29" fmla="*/ 74 h 320"/>
                      <a:gd name="T30" fmla="*/ 80 w 479"/>
                      <a:gd name="T31" fmla="*/ 67 h 320"/>
                      <a:gd name="T32" fmla="*/ 70 w 479"/>
                      <a:gd name="T33" fmla="*/ 64 h 320"/>
                      <a:gd name="T34" fmla="*/ 57 w 479"/>
                      <a:gd name="T35" fmla="*/ 60 h 320"/>
                      <a:gd name="T36" fmla="*/ 50 w 479"/>
                      <a:gd name="T37" fmla="*/ 57 h 320"/>
                      <a:gd name="T38" fmla="*/ 43 w 479"/>
                      <a:gd name="T39" fmla="*/ 54 h 320"/>
                      <a:gd name="T40" fmla="*/ 37 w 479"/>
                      <a:gd name="T41" fmla="*/ 50 h 320"/>
                      <a:gd name="T42" fmla="*/ 30 w 479"/>
                      <a:gd name="T43" fmla="*/ 44 h 320"/>
                      <a:gd name="T44" fmla="*/ 24 w 479"/>
                      <a:gd name="T45" fmla="*/ 44 h 320"/>
                      <a:gd name="T46" fmla="*/ 10 w 479"/>
                      <a:gd name="T47" fmla="*/ 44 h 320"/>
                      <a:gd name="T48" fmla="*/ 4 w 479"/>
                      <a:gd name="T49" fmla="*/ 34 h 320"/>
                      <a:gd name="T50" fmla="*/ 0 w 479"/>
                      <a:gd name="T51" fmla="*/ 27 h 320"/>
                      <a:gd name="T52" fmla="*/ 4 w 479"/>
                      <a:gd name="T53" fmla="*/ 20 h 320"/>
                      <a:gd name="T54" fmla="*/ 10 w 479"/>
                      <a:gd name="T55" fmla="*/ 17 h 320"/>
                      <a:gd name="T56" fmla="*/ 14 w 479"/>
                      <a:gd name="T57" fmla="*/ 10 h 320"/>
                      <a:gd name="T58" fmla="*/ 17 w 479"/>
                      <a:gd name="T59" fmla="*/ 20 h 320"/>
                      <a:gd name="T60" fmla="*/ 24 w 479"/>
                      <a:gd name="T61" fmla="*/ 20 h 320"/>
                      <a:gd name="T62" fmla="*/ 30 w 479"/>
                      <a:gd name="T63" fmla="*/ 14 h 320"/>
                      <a:gd name="T64" fmla="*/ 37 w 479"/>
                      <a:gd name="T65" fmla="*/ 10 h 320"/>
                      <a:gd name="T66" fmla="*/ 47 w 479"/>
                      <a:gd name="T67" fmla="*/ 17 h 320"/>
                      <a:gd name="T68" fmla="*/ 57 w 479"/>
                      <a:gd name="T69" fmla="*/ 20 h 320"/>
                      <a:gd name="T70" fmla="*/ 60 w 479"/>
                      <a:gd name="T71" fmla="*/ 17 h 320"/>
                      <a:gd name="T72" fmla="*/ 77 w 479"/>
                      <a:gd name="T73" fmla="*/ 17 h 320"/>
                      <a:gd name="T74" fmla="*/ 84 w 479"/>
                      <a:gd name="T75" fmla="*/ 14 h 320"/>
                      <a:gd name="T76" fmla="*/ 90 w 479"/>
                      <a:gd name="T77" fmla="*/ 10 h 320"/>
                      <a:gd name="T78" fmla="*/ 100 w 479"/>
                      <a:gd name="T79" fmla="*/ 10 h 320"/>
                      <a:gd name="T80" fmla="*/ 107 w 479"/>
                      <a:gd name="T81" fmla="*/ 7 h 320"/>
                      <a:gd name="T82" fmla="*/ 114 w 479"/>
                      <a:gd name="T83" fmla="*/ 4 h 320"/>
                      <a:gd name="T84" fmla="*/ 120 w 479"/>
                      <a:gd name="T85" fmla="*/ 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9"/>
                      <a:gd name="T130" fmla="*/ 0 h 320"/>
                      <a:gd name="T131" fmla="*/ 479 w 479"/>
                      <a:gd name="T132" fmla="*/ 320 h 3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9" h="320">
                        <a:moveTo>
                          <a:pt x="479" y="0"/>
                        </a:moveTo>
                        <a:lnTo>
                          <a:pt x="479" y="40"/>
                        </a:lnTo>
                        <a:lnTo>
                          <a:pt x="466" y="53"/>
                        </a:lnTo>
                        <a:lnTo>
                          <a:pt x="439" y="94"/>
                        </a:lnTo>
                        <a:lnTo>
                          <a:pt x="426" y="134"/>
                        </a:lnTo>
                        <a:lnTo>
                          <a:pt x="426" y="174"/>
                        </a:lnTo>
                        <a:lnTo>
                          <a:pt x="426" y="199"/>
                        </a:lnTo>
                        <a:lnTo>
                          <a:pt x="439" y="213"/>
                        </a:lnTo>
                        <a:lnTo>
                          <a:pt x="453" y="253"/>
                        </a:lnTo>
                        <a:lnTo>
                          <a:pt x="439" y="280"/>
                        </a:lnTo>
                        <a:lnTo>
                          <a:pt x="426" y="307"/>
                        </a:lnTo>
                        <a:lnTo>
                          <a:pt x="439" y="320"/>
                        </a:lnTo>
                        <a:lnTo>
                          <a:pt x="399" y="307"/>
                        </a:lnTo>
                        <a:lnTo>
                          <a:pt x="360" y="320"/>
                        </a:lnTo>
                        <a:lnTo>
                          <a:pt x="334" y="293"/>
                        </a:lnTo>
                        <a:lnTo>
                          <a:pt x="320" y="266"/>
                        </a:lnTo>
                        <a:lnTo>
                          <a:pt x="280" y="253"/>
                        </a:lnTo>
                        <a:lnTo>
                          <a:pt x="226" y="239"/>
                        </a:lnTo>
                        <a:lnTo>
                          <a:pt x="199" y="226"/>
                        </a:lnTo>
                        <a:lnTo>
                          <a:pt x="172" y="213"/>
                        </a:lnTo>
                        <a:lnTo>
                          <a:pt x="147" y="199"/>
                        </a:lnTo>
                        <a:lnTo>
                          <a:pt x="120" y="174"/>
                        </a:lnTo>
                        <a:lnTo>
                          <a:pt x="94" y="174"/>
                        </a:lnTo>
                        <a:lnTo>
                          <a:pt x="40" y="174"/>
                        </a:lnTo>
                        <a:lnTo>
                          <a:pt x="13" y="134"/>
                        </a:lnTo>
                        <a:lnTo>
                          <a:pt x="0" y="107"/>
                        </a:lnTo>
                        <a:lnTo>
                          <a:pt x="13" y="80"/>
                        </a:lnTo>
                        <a:lnTo>
                          <a:pt x="40" y="67"/>
                        </a:lnTo>
                        <a:lnTo>
                          <a:pt x="53" y="40"/>
                        </a:lnTo>
                        <a:lnTo>
                          <a:pt x="67" y="80"/>
                        </a:lnTo>
                        <a:lnTo>
                          <a:pt x="94" y="80"/>
                        </a:lnTo>
                        <a:lnTo>
                          <a:pt x="120" y="53"/>
                        </a:lnTo>
                        <a:lnTo>
                          <a:pt x="147" y="40"/>
                        </a:lnTo>
                        <a:lnTo>
                          <a:pt x="186" y="67"/>
                        </a:lnTo>
                        <a:lnTo>
                          <a:pt x="226" y="80"/>
                        </a:lnTo>
                        <a:lnTo>
                          <a:pt x="239" y="67"/>
                        </a:lnTo>
                        <a:lnTo>
                          <a:pt x="307" y="67"/>
                        </a:lnTo>
                        <a:lnTo>
                          <a:pt x="334" y="53"/>
                        </a:lnTo>
                        <a:lnTo>
                          <a:pt x="360" y="40"/>
                        </a:lnTo>
                        <a:lnTo>
                          <a:pt x="399" y="40"/>
                        </a:lnTo>
                        <a:lnTo>
                          <a:pt x="426" y="26"/>
                        </a:lnTo>
                        <a:lnTo>
                          <a:pt x="453" y="13"/>
                        </a:lnTo>
                        <a:lnTo>
                          <a:pt x="479" y="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09" name="Freeform 147">
                    <a:extLst>
                      <a:ext uri="{FF2B5EF4-FFF2-40B4-BE49-F238E27FC236}">
                        <a16:creationId xmlns:a16="http://schemas.microsoft.com/office/drawing/2014/main" id="{CDA61DE8-9A8D-C541-8D98-FEE98569AD18}"/>
                      </a:ext>
                    </a:extLst>
                  </p:cNvPr>
                  <p:cNvSpPr>
                    <a:spLocks/>
                  </p:cNvSpPr>
                  <p:nvPr/>
                </p:nvSpPr>
                <p:spPr bwMode="gray">
                  <a:xfrm>
                    <a:off x="2104" y="2656"/>
                    <a:ext cx="222" cy="188"/>
                  </a:xfrm>
                  <a:custGeom>
                    <a:avLst/>
                    <a:gdLst>
                      <a:gd name="T0" fmla="*/ 24 w 444"/>
                      <a:gd name="T1" fmla="*/ 0 h 374"/>
                      <a:gd name="T2" fmla="*/ 27 w 444"/>
                      <a:gd name="T3" fmla="*/ 6 h 374"/>
                      <a:gd name="T4" fmla="*/ 34 w 444"/>
                      <a:gd name="T5" fmla="*/ 6 h 374"/>
                      <a:gd name="T6" fmla="*/ 41 w 444"/>
                      <a:gd name="T7" fmla="*/ 10 h 374"/>
                      <a:gd name="T8" fmla="*/ 51 w 444"/>
                      <a:gd name="T9" fmla="*/ 6 h 374"/>
                      <a:gd name="T10" fmla="*/ 57 w 444"/>
                      <a:gd name="T11" fmla="*/ 0 h 374"/>
                      <a:gd name="T12" fmla="*/ 71 w 444"/>
                      <a:gd name="T13" fmla="*/ 0 h 374"/>
                      <a:gd name="T14" fmla="*/ 78 w 444"/>
                      <a:gd name="T15" fmla="*/ 6 h 374"/>
                      <a:gd name="T16" fmla="*/ 81 w 444"/>
                      <a:gd name="T17" fmla="*/ 10 h 374"/>
                      <a:gd name="T18" fmla="*/ 91 w 444"/>
                      <a:gd name="T19" fmla="*/ 10 h 374"/>
                      <a:gd name="T20" fmla="*/ 98 w 444"/>
                      <a:gd name="T21" fmla="*/ 17 h 374"/>
                      <a:gd name="T22" fmla="*/ 91 w 444"/>
                      <a:gd name="T23" fmla="*/ 23 h 374"/>
                      <a:gd name="T24" fmla="*/ 91 w 444"/>
                      <a:gd name="T25" fmla="*/ 34 h 374"/>
                      <a:gd name="T26" fmla="*/ 98 w 444"/>
                      <a:gd name="T27" fmla="*/ 37 h 374"/>
                      <a:gd name="T28" fmla="*/ 108 w 444"/>
                      <a:gd name="T29" fmla="*/ 37 h 374"/>
                      <a:gd name="T30" fmla="*/ 108 w 444"/>
                      <a:gd name="T31" fmla="*/ 47 h 374"/>
                      <a:gd name="T32" fmla="*/ 111 w 444"/>
                      <a:gd name="T33" fmla="*/ 53 h 374"/>
                      <a:gd name="T34" fmla="*/ 105 w 444"/>
                      <a:gd name="T35" fmla="*/ 63 h 374"/>
                      <a:gd name="T36" fmla="*/ 98 w 444"/>
                      <a:gd name="T37" fmla="*/ 63 h 374"/>
                      <a:gd name="T38" fmla="*/ 94 w 444"/>
                      <a:gd name="T39" fmla="*/ 74 h 374"/>
                      <a:gd name="T40" fmla="*/ 91 w 444"/>
                      <a:gd name="T41" fmla="*/ 80 h 374"/>
                      <a:gd name="T42" fmla="*/ 94 w 444"/>
                      <a:gd name="T43" fmla="*/ 87 h 374"/>
                      <a:gd name="T44" fmla="*/ 91 w 444"/>
                      <a:gd name="T45" fmla="*/ 94 h 374"/>
                      <a:gd name="T46" fmla="*/ 91 w 444"/>
                      <a:gd name="T47" fmla="*/ 91 h 374"/>
                      <a:gd name="T48" fmla="*/ 84 w 444"/>
                      <a:gd name="T49" fmla="*/ 91 h 374"/>
                      <a:gd name="T50" fmla="*/ 78 w 444"/>
                      <a:gd name="T51" fmla="*/ 87 h 374"/>
                      <a:gd name="T52" fmla="*/ 74 w 444"/>
                      <a:gd name="T53" fmla="*/ 84 h 374"/>
                      <a:gd name="T54" fmla="*/ 68 w 444"/>
                      <a:gd name="T55" fmla="*/ 80 h 374"/>
                      <a:gd name="T56" fmla="*/ 60 w 444"/>
                      <a:gd name="T57" fmla="*/ 77 h 374"/>
                      <a:gd name="T58" fmla="*/ 63 w 444"/>
                      <a:gd name="T59" fmla="*/ 70 h 374"/>
                      <a:gd name="T60" fmla="*/ 68 w 444"/>
                      <a:gd name="T61" fmla="*/ 60 h 374"/>
                      <a:gd name="T62" fmla="*/ 60 w 444"/>
                      <a:gd name="T63" fmla="*/ 60 h 374"/>
                      <a:gd name="T64" fmla="*/ 60 w 444"/>
                      <a:gd name="T65" fmla="*/ 63 h 374"/>
                      <a:gd name="T66" fmla="*/ 57 w 444"/>
                      <a:gd name="T67" fmla="*/ 67 h 374"/>
                      <a:gd name="T68" fmla="*/ 51 w 444"/>
                      <a:gd name="T69" fmla="*/ 70 h 374"/>
                      <a:gd name="T70" fmla="*/ 41 w 444"/>
                      <a:gd name="T71" fmla="*/ 67 h 374"/>
                      <a:gd name="T72" fmla="*/ 44 w 444"/>
                      <a:gd name="T73" fmla="*/ 53 h 374"/>
                      <a:gd name="T74" fmla="*/ 41 w 444"/>
                      <a:gd name="T75" fmla="*/ 50 h 374"/>
                      <a:gd name="T76" fmla="*/ 30 w 444"/>
                      <a:gd name="T77" fmla="*/ 50 h 374"/>
                      <a:gd name="T78" fmla="*/ 27 w 444"/>
                      <a:gd name="T79" fmla="*/ 41 h 374"/>
                      <a:gd name="T80" fmla="*/ 21 w 444"/>
                      <a:gd name="T81" fmla="*/ 41 h 374"/>
                      <a:gd name="T82" fmla="*/ 17 w 444"/>
                      <a:gd name="T83" fmla="*/ 37 h 374"/>
                      <a:gd name="T84" fmla="*/ 17 w 444"/>
                      <a:gd name="T85" fmla="*/ 30 h 374"/>
                      <a:gd name="T86" fmla="*/ 14 w 444"/>
                      <a:gd name="T87" fmla="*/ 26 h 374"/>
                      <a:gd name="T88" fmla="*/ 10 w 444"/>
                      <a:gd name="T89" fmla="*/ 26 h 374"/>
                      <a:gd name="T90" fmla="*/ 10 w 444"/>
                      <a:gd name="T91" fmla="*/ 30 h 374"/>
                      <a:gd name="T92" fmla="*/ 3 w 444"/>
                      <a:gd name="T93" fmla="*/ 30 h 374"/>
                      <a:gd name="T94" fmla="*/ 0 w 444"/>
                      <a:gd name="T95" fmla="*/ 23 h 374"/>
                      <a:gd name="T96" fmla="*/ 3 w 444"/>
                      <a:gd name="T97" fmla="*/ 13 h 374"/>
                      <a:gd name="T98" fmla="*/ 3 w 444"/>
                      <a:gd name="T99" fmla="*/ 10 h 374"/>
                      <a:gd name="T100" fmla="*/ 7 w 444"/>
                      <a:gd name="T101" fmla="*/ 6 h 374"/>
                      <a:gd name="T102" fmla="*/ 10 w 444"/>
                      <a:gd name="T103" fmla="*/ 6 h 374"/>
                      <a:gd name="T104" fmla="*/ 17 w 444"/>
                      <a:gd name="T105" fmla="*/ 0 h 374"/>
                      <a:gd name="T106" fmla="*/ 24 w 444"/>
                      <a:gd name="T107" fmla="*/ 0 h 3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4"/>
                      <a:gd name="T163" fmla="*/ 0 h 374"/>
                      <a:gd name="T164" fmla="*/ 444 w 444"/>
                      <a:gd name="T165" fmla="*/ 374 h 3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4" h="374">
                        <a:moveTo>
                          <a:pt x="94" y="0"/>
                        </a:moveTo>
                        <a:lnTo>
                          <a:pt x="108" y="27"/>
                        </a:lnTo>
                        <a:lnTo>
                          <a:pt x="134" y="27"/>
                        </a:lnTo>
                        <a:lnTo>
                          <a:pt x="161" y="40"/>
                        </a:lnTo>
                        <a:lnTo>
                          <a:pt x="202" y="27"/>
                        </a:lnTo>
                        <a:lnTo>
                          <a:pt x="229" y="0"/>
                        </a:lnTo>
                        <a:lnTo>
                          <a:pt x="282" y="0"/>
                        </a:lnTo>
                        <a:lnTo>
                          <a:pt x="309" y="27"/>
                        </a:lnTo>
                        <a:lnTo>
                          <a:pt x="323" y="40"/>
                        </a:lnTo>
                        <a:lnTo>
                          <a:pt x="363" y="40"/>
                        </a:lnTo>
                        <a:lnTo>
                          <a:pt x="390" y="67"/>
                        </a:lnTo>
                        <a:lnTo>
                          <a:pt x="363" y="94"/>
                        </a:lnTo>
                        <a:lnTo>
                          <a:pt x="363" y="134"/>
                        </a:lnTo>
                        <a:lnTo>
                          <a:pt x="390" y="148"/>
                        </a:lnTo>
                        <a:lnTo>
                          <a:pt x="430" y="148"/>
                        </a:lnTo>
                        <a:lnTo>
                          <a:pt x="430" y="188"/>
                        </a:lnTo>
                        <a:lnTo>
                          <a:pt x="444" y="215"/>
                        </a:lnTo>
                        <a:lnTo>
                          <a:pt x="417" y="255"/>
                        </a:lnTo>
                        <a:lnTo>
                          <a:pt x="390" y="255"/>
                        </a:lnTo>
                        <a:lnTo>
                          <a:pt x="376" y="293"/>
                        </a:lnTo>
                        <a:lnTo>
                          <a:pt x="363" y="320"/>
                        </a:lnTo>
                        <a:lnTo>
                          <a:pt x="376" y="347"/>
                        </a:lnTo>
                        <a:lnTo>
                          <a:pt x="363" y="374"/>
                        </a:lnTo>
                        <a:lnTo>
                          <a:pt x="363" y="361"/>
                        </a:lnTo>
                        <a:lnTo>
                          <a:pt x="336" y="361"/>
                        </a:lnTo>
                        <a:lnTo>
                          <a:pt x="309" y="347"/>
                        </a:lnTo>
                        <a:lnTo>
                          <a:pt x="296" y="334"/>
                        </a:lnTo>
                        <a:lnTo>
                          <a:pt x="269" y="320"/>
                        </a:lnTo>
                        <a:lnTo>
                          <a:pt x="242" y="307"/>
                        </a:lnTo>
                        <a:lnTo>
                          <a:pt x="255" y="280"/>
                        </a:lnTo>
                        <a:lnTo>
                          <a:pt x="269" y="242"/>
                        </a:lnTo>
                        <a:lnTo>
                          <a:pt x="242" y="242"/>
                        </a:lnTo>
                        <a:lnTo>
                          <a:pt x="242" y="255"/>
                        </a:lnTo>
                        <a:lnTo>
                          <a:pt x="229" y="268"/>
                        </a:lnTo>
                        <a:lnTo>
                          <a:pt x="202" y="280"/>
                        </a:lnTo>
                        <a:lnTo>
                          <a:pt x="161" y="268"/>
                        </a:lnTo>
                        <a:lnTo>
                          <a:pt x="175" y="215"/>
                        </a:lnTo>
                        <a:lnTo>
                          <a:pt x="161" y="201"/>
                        </a:lnTo>
                        <a:lnTo>
                          <a:pt x="121" y="201"/>
                        </a:lnTo>
                        <a:lnTo>
                          <a:pt x="108" y="161"/>
                        </a:lnTo>
                        <a:lnTo>
                          <a:pt x="81" y="161"/>
                        </a:lnTo>
                        <a:lnTo>
                          <a:pt x="67" y="148"/>
                        </a:lnTo>
                        <a:lnTo>
                          <a:pt x="67" y="121"/>
                        </a:lnTo>
                        <a:lnTo>
                          <a:pt x="54" y="107"/>
                        </a:lnTo>
                        <a:lnTo>
                          <a:pt x="40" y="107"/>
                        </a:lnTo>
                        <a:lnTo>
                          <a:pt x="40" y="121"/>
                        </a:lnTo>
                        <a:lnTo>
                          <a:pt x="14" y="121"/>
                        </a:lnTo>
                        <a:lnTo>
                          <a:pt x="0" y="94"/>
                        </a:lnTo>
                        <a:lnTo>
                          <a:pt x="14" y="54"/>
                        </a:lnTo>
                        <a:lnTo>
                          <a:pt x="14" y="40"/>
                        </a:lnTo>
                        <a:lnTo>
                          <a:pt x="27" y="27"/>
                        </a:lnTo>
                        <a:lnTo>
                          <a:pt x="40" y="27"/>
                        </a:lnTo>
                        <a:lnTo>
                          <a:pt x="67" y="0"/>
                        </a:lnTo>
                        <a:lnTo>
                          <a:pt x="94" y="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10" name="Freeform 148">
                    <a:extLst>
                      <a:ext uri="{FF2B5EF4-FFF2-40B4-BE49-F238E27FC236}">
                        <a16:creationId xmlns:a16="http://schemas.microsoft.com/office/drawing/2014/main" id="{196F4A43-BF9C-0946-8A07-19F1D18D8567}"/>
                      </a:ext>
                    </a:extLst>
                  </p:cNvPr>
                  <p:cNvSpPr>
                    <a:spLocks/>
                  </p:cNvSpPr>
                  <p:nvPr/>
                </p:nvSpPr>
                <p:spPr bwMode="gray">
                  <a:xfrm>
                    <a:off x="2151" y="2468"/>
                    <a:ext cx="234" cy="262"/>
                  </a:xfrm>
                  <a:custGeom>
                    <a:avLst/>
                    <a:gdLst>
                      <a:gd name="T0" fmla="*/ 110 w 469"/>
                      <a:gd name="T1" fmla="*/ 3 h 522"/>
                      <a:gd name="T2" fmla="*/ 117 w 469"/>
                      <a:gd name="T3" fmla="*/ 13 h 522"/>
                      <a:gd name="T4" fmla="*/ 113 w 469"/>
                      <a:gd name="T5" fmla="*/ 30 h 522"/>
                      <a:gd name="T6" fmla="*/ 110 w 469"/>
                      <a:gd name="T7" fmla="*/ 33 h 522"/>
                      <a:gd name="T8" fmla="*/ 110 w 469"/>
                      <a:gd name="T9" fmla="*/ 39 h 522"/>
                      <a:gd name="T10" fmla="*/ 103 w 469"/>
                      <a:gd name="T11" fmla="*/ 43 h 522"/>
                      <a:gd name="T12" fmla="*/ 100 w 469"/>
                      <a:gd name="T13" fmla="*/ 46 h 522"/>
                      <a:gd name="T14" fmla="*/ 107 w 469"/>
                      <a:gd name="T15" fmla="*/ 49 h 522"/>
                      <a:gd name="T16" fmla="*/ 110 w 469"/>
                      <a:gd name="T17" fmla="*/ 59 h 522"/>
                      <a:gd name="T18" fmla="*/ 107 w 469"/>
                      <a:gd name="T19" fmla="*/ 66 h 522"/>
                      <a:gd name="T20" fmla="*/ 100 w 469"/>
                      <a:gd name="T21" fmla="*/ 66 h 522"/>
                      <a:gd name="T22" fmla="*/ 103 w 469"/>
                      <a:gd name="T23" fmla="*/ 76 h 522"/>
                      <a:gd name="T24" fmla="*/ 97 w 469"/>
                      <a:gd name="T25" fmla="*/ 76 h 522"/>
                      <a:gd name="T26" fmla="*/ 90 w 469"/>
                      <a:gd name="T27" fmla="*/ 76 h 522"/>
                      <a:gd name="T28" fmla="*/ 80 w 469"/>
                      <a:gd name="T29" fmla="*/ 76 h 522"/>
                      <a:gd name="T30" fmla="*/ 76 w 469"/>
                      <a:gd name="T31" fmla="*/ 80 h 522"/>
                      <a:gd name="T32" fmla="*/ 80 w 469"/>
                      <a:gd name="T33" fmla="*/ 86 h 522"/>
                      <a:gd name="T34" fmla="*/ 87 w 469"/>
                      <a:gd name="T35" fmla="*/ 93 h 522"/>
                      <a:gd name="T36" fmla="*/ 83 w 469"/>
                      <a:gd name="T37" fmla="*/ 100 h 522"/>
                      <a:gd name="T38" fmla="*/ 80 w 469"/>
                      <a:gd name="T39" fmla="*/ 110 h 522"/>
                      <a:gd name="T40" fmla="*/ 76 w 469"/>
                      <a:gd name="T41" fmla="*/ 117 h 522"/>
                      <a:gd name="T42" fmla="*/ 80 w 469"/>
                      <a:gd name="T43" fmla="*/ 123 h 522"/>
                      <a:gd name="T44" fmla="*/ 76 w 469"/>
                      <a:gd name="T45" fmla="*/ 131 h 522"/>
                      <a:gd name="T46" fmla="*/ 74 w 469"/>
                      <a:gd name="T47" fmla="*/ 131 h 522"/>
                      <a:gd name="T48" fmla="*/ 67 w 469"/>
                      <a:gd name="T49" fmla="*/ 127 h 522"/>
                      <a:gd name="T50" fmla="*/ 67 w 469"/>
                      <a:gd name="T51" fmla="*/ 117 h 522"/>
                      <a:gd name="T52" fmla="*/ 74 w 469"/>
                      <a:gd name="T53" fmla="*/ 110 h 522"/>
                      <a:gd name="T54" fmla="*/ 67 w 469"/>
                      <a:gd name="T55" fmla="*/ 103 h 522"/>
                      <a:gd name="T56" fmla="*/ 57 w 469"/>
                      <a:gd name="T57" fmla="*/ 103 h 522"/>
                      <a:gd name="T58" fmla="*/ 53 w 469"/>
                      <a:gd name="T59" fmla="*/ 100 h 522"/>
                      <a:gd name="T60" fmla="*/ 47 w 469"/>
                      <a:gd name="T61" fmla="*/ 93 h 522"/>
                      <a:gd name="T62" fmla="*/ 33 w 469"/>
                      <a:gd name="T63" fmla="*/ 93 h 522"/>
                      <a:gd name="T64" fmla="*/ 27 w 469"/>
                      <a:gd name="T65" fmla="*/ 100 h 522"/>
                      <a:gd name="T66" fmla="*/ 16 w 469"/>
                      <a:gd name="T67" fmla="*/ 103 h 522"/>
                      <a:gd name="T68" fmla="*/ 10 w 469"/>
                      <a:gd name="T69" fmla="*/ 100 h 522"/>
                      <a:gd name="T70" fmla="*/ 3 w 469"/>
                      <a:gd name="T71" fmla="*/ 100 h 522"/>
                      <a:gd name="T72" fmla="*/ 0 w 469"/>
                      <a:gd name="T73" fmla="*/ 93 h 522"/>
                      <a:gd name="T74" fmla="*/ 3 w 469"/>
                      <a:gd name="T75" fmla="*/ 93 h 522"/>
                      <a:gd name="T76" fmla="*/ 10 w 469"/>
                      <a:gd name="T77" fmla="*/ 93 h 522"/>
                      <a:gd name="T78" fmla="*/ 23 w 469"/>
                      <a:gd name="T79" fmla="*/ 96 h 522"/>
                      <a:gd name="T80" fmla="*/ 27 w 469"/>
                      <a:gd name="T81" fmla="*/ 93 h 522"/>
                      <a:gd name="T82" fmla="*/ 20 w 469"/>
                      <a:gd name="T83" fmla="*/ 90 h 522"/>
                      <a:gd name="T84" fmla="*/ 6 w 469"/>
                      <a:gd name="T85" fmla="*/ 90 h 522"/>
                      <a:gd name="T86" fmla="*/ 6 w 469"/>
                      <a:gd name="T87" fmla="*/ 86 h 522"/>
                      <a:gd name="T88" fmla="*/ 10 w 469"/>
                      <a:gd name="T89" fmla="*/ 80 h 522"/>
                      <a:gd name="T90" fmla="*/ 27 w 469"/>
                      <a:gd name="T91" fmla="*/ 63 h 522"/>
                      <a:gd name="T92" fmla="*/ 30 w 469"/>
                      <a:gd name="T93" fmla="*/ 59 h 522"/>
                      <a:gd name="T94" fmla="*/ 40 w 469"/>
                      <a:gd name="T95" fmla="*/ 49 h 522"/>
                      <a:gd name="T96" fmla="*/ 53 w 469"/>
                      <a:gd name="T97" fmla="*/ 49 h 522"/>
                      <a:gd name="T98" fmla="*/ 40 w 469"/>
                      <a:gd name="T99" fmla="*/ 46 h 522"/>
                      <a:gd name="T100" fmla="*/ 43 w 469"/>
                      <a:gd name="T101" fmla="*/ 36 h 522"/>
                      <a:gd name="T102" fmla="*/ 47 w 469"/>
                      <a:gd name="T103" fmla="*/ 26 h 522"/>
                      <a:gd name="T104" fmla="*/ 50 w 469"/>
                      <a:gd name="T105" fmla="*/ 26 h 522"/>
                      <a:gd name="T106" fmla="*/ 60 w 469"/>
                      <a:gd name="T107" fmla="*/ 23 h 522"/>
                      <a:gd name="T108" fmla="*/ 67 w 469"/>
                      <a:gd name="T109" fmla="*/ 13 h 522"/>
                      <a:gd name="T110" fmla="*/ 80 w 469"/>
                      <a:gd name="T111" fmla="*/ 3 h 522"/>
                      <a:gd name="T112" fmla="*/ 100 w 469"/>
                      <a:gd name="T113" fmla="*/ 0 h 522"/>
                      <a:gd name="T114" fmla="*/ 103 w 469"/>
                      <a:gd name="T115" fmla="*/ 3 h 522"/>
                      <a:gd name="T116" fmla="*/ 110 w 469"/>
                      <a:gd name="T117" fmla="*/ 10 h 522"/>
                      <a:gd name="T118" fmla="*/ 110 w 469"/>
                      <a:gd name="T119" fmla="*/ 3 h 5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9"/>
                      <a:gd name="T181" fmla="*/ 0 h 522"/>
                      <a:gd name="T182" fmla="*/ 469 w 469"/>
                      <a:gd name="T183" fmla="*/ 522 h 5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9" h="522">
                        <a:moveTo>
                          <a:pt x="442" y="13"/>
                        </a:moveTo>
                        <a:lnTo>
                          <a:pt x="469" y="53"/>
                        </a:lnTo>
                        <a:lnTo>
                          <a:pt x="455" y="120"/>
                        </a:lnTo>
                        <a:lnTo>
                          <a:pt x="442" y="134"/>
                        </a:lnTo>
                        <a:lnTo>
                          <a:pt x="442" y="159"/>
                        </a:lnTo>
                        <a:lnTo>
                          <a:pt x="415" y="172"/>
                        </a:lnTo>
                        <a:lnTo>
                          <a:pt x="401" y="186"/>
                        </a:lnTo>
                        <a:lnTo>
                          <a:pt x="428" y="199"/>
                        </a:lnTo>
                        <a:lnTo>
                          <a:pt x="442" y="239"/>
                        </a:lnTo>
                        <a:lnTo>
                          <a:pt x="428" y="266"/>
                        </a:lnTo>
                        <a:lnTo>
                          <a:pt x="401" y="266"/>
                        </a:lnTo>
                        <a:lnTo>
                          <a:pt x="415" y="307"/>
                        </a:lnTo>
                        <a:lnTo>
                          <a:pt x="388" y="307"/>
                        </a:lnTo>
                        <a:lnTo>
                          <a:pt x="361" y="307"/>
                        </a:lnTo>
                        <a:lnTo>
                          <a:pt x="321" y="307"/>
                        </a:lnTo>
                        <a:lnTo>
                          <a:pt x="307" y="320"/>
                        </a:lnTo>
                        <a:lnTo>
                          <a:pt x="321" y="347"/>
                        </a:lnTo>
                        <a:lnTo>
                          <a:pt x="348" y="374"/>
                        </a:lnTo>
                        <a:lnTo>
                          <a:pt x="334" y="401"/>
                        </a:lnTo>
                        <a:lnTo>
                          <a:pt x="321" y="441"/>
                        </a:lnTo>
                        <a:lnTo>
                          <a:pt x="307" y="468"/>
                        </a:lnTo>
                        <a:lnTo>
                          <a:pt x="321" y="495"/>
                        </a:lnTo>
                        <a:lnTo>
                          <a:pt x="307" y="522"/>
                        </a:lnTo>
                        <a:lnTo>
                          <a:pt x="296" y="522"/>
                        </a:lnTo>
                        <a:lnTo>
                          <a:pt x="269" y="508"/>
                        </a:lnTo>
                        <a:lnTo>
                          <a:pt x="269" y="468"/>
                        </a:lnTo>
                        <a:lnTo>
                          <a:pt x="296" y="441"/>
                        </a:lnTo>
                        <a:lnTo>
                          <a:pt x="269" y="414"/>
                        </a:lnTo>
                        <a:lnTo>
                          <a:pt x="229" y="414"/>
                        </a:lnTo>
                        <a:lnTo>
                          <a:pt x="215" y="401"/>
                        </a:lnTo>
                        <a:lnTo>
                          <a:pt x="188" y="374"/>
                        </a:lnTo>
                        <a:lnTo>
                          <a:pt x="135" y="374"/>
                        </a:lnTo>
                        <a:lnTo>
                          <a:pt x="108" y="401"/>
                        </a:lnTo>
                        <a:lnTo>
                          <a:pt x="67" y="414"/>
                        </a:lnTo>
                        <a:lnTo>
                          <a:pt x="40" y="401"/>
                        </a:lnTo>
                        <a:lnTo>
                          <a:pt x="14" y="401"/>
                        </a:lnTo>
                        <a:lnTo>
                          <a:pt x="0" y="374"/>
                        </a:lnTo>
                        <a:lnTo>
                          <a:pt x="14" y="374"/>
                        </a:lnTo>
                        <a:lnTo>
                          <a:pt x="40" y="374"/>
                        </a:lnTo>
                        <a:lnTo>
                          <a:pt x="94" y="387"/>
                        </a:lnTo>
                        <a:lnTo>
                          <a:pt x="108" y="374"/>
                        </a:lnTo>
                        <a:lnTo>
                          <a:pt x="81" y="360"/>
                        </a:lnTo>
                        <a:lnTo>
                          <a:pt x="27" y="360"/>
                        </a:lnTo>
                        <a:lnTo>
                          <a:pt x="27" y="347"/>
                        </a:lnTo>
                        <a:lnTo>
                          <a:pt x="40" y="320"/>
                        </a:lnTo>
                        <a:lnTo>
                          <a:pt x="108" y="253"/>
                        </a:lnTo>
                        <a:lnTo>
                          <a:pt x="121" y="239"/>
                        </a:lnTo>
                        <a:lnTo>
                          <a:pt x="161" y="199"/>
                        </a:lnTo>
                        <a:lnTo>
                          <a:pt x="215" y="199"/>
                        </a:lnTo>
                        <a:lnTo>
                          <a:pt x="161" y="186"/>
                        </a:lnTo>
                        <a:lnTo>
                          <a:pt x="175" y="147"/>
                        </a:lnTo>
                        <a:lnTo>
                          <a:pt x="188" y="107"/>
                        </a:lnTo>
                        <a:lnTo>
                          <a:pt x="202" y="107"/>
                        </a:lnTo>
                        <a:lnTo>
                          <a:pt x="242" y="94"/>
                        </a:lnTo>
                        <a:lnTo>
                          <a:pt x="269" y="53"/>
                        </a:lnTo>
                        <a:lnTo>
                          <a:pt x="321" y="13"/>
                        </a:lnTo>
                        <a:lnTo>
                          <a:pt x="401" y="0"/>
                        </a:lnTo>
                        <a:lnTo>
                          <a:pt x="415" y="13"/>
                        </a:lnTo>
                        <a:lnTo>
                          <a:pt x="442" y="40"/>
                        </a:lnTo>
                        <a:lnTo>
                          <a:pt x="442" y="13"/>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11" name="Freeform 149">
                    <a:extLst>
                      <a:ext uri="{FF2B5EF4-FFF2-40B4-BE49-F238E27FC236}">
                        <a16:creationId xmlns:a16="http://schemas.microsoft.com/office/drawing/2014/main" id="{16235354-613F-D947-83CE-CF8F773B2003}"/>
                      </a:ext>
                    </a:extLst>
                  </p:cNvPr>
                  <p:cNvSpPr>
                    <a:spLocks/>
                  </p:cNvSpPr>
                  <p:nvPr/>
                </p:nvSpPr>
                <p:spPr bwMode="gray">
                  <a:xfrm>
                    <a:off x="1215" y="3244"/>
                    <a:ext cx="863" cy="755"/>
                  </a:xfrm>
                  <a:custGeom>
                    <a:avLst/>
                    <a:gdLst>
                      <a:gd name="T0" fmla="*/ 44 w 1725"/>
                      <a:gd name="T1" fmla="*/ 10 h 1510"/>
                      <a:gd name="T2" fmla="*/ 4 w 1725"/>
                      <a:gd name="T3" fmla="*/ 24 h 1510"/>
                      <a:gd name="T4" fmla="*/ 7 w 1725"/>
                      <a:gd name="T5" fmla="*/ 44 h 1510"/>
                      <a:gd name="T6" fmla="*/ 4 w 1725"/>
                      <a:gd name="T7" fmla="*/ 74 h 1510"/>
                      <a:gd name="T8" fmla="*/ 34 w 1725"/>
                      <a:gd name="T9" fmla="*/ 74 h 1510"/>
                      <a:gd name="T10" fmla="*/ 44 w 1725"/>
                      <a:gd name="T11" fmla="*/ 84 h 1510"/>
                      <a:gd name="T12" fmla="*/ 64 w 1725"/>
                      <a:gd name="T13" fmla="*/ 84 h 1510"/>
                      <a:gd name="T14" fmla="*/ 81 w 1725"/>
                      <a:gd name="T15" fmla="*/ 107 h 1510"/>
                      <a:gd name="T16" fmla="*/ 84 w 1725"/>
                      <a:gd name="T17" fmla="*/ 120 h 1510"/>
                      <a:gd name="T18" fmla="*/ 61 w 1725"/>
                      <a:gd name="T19" fmla="*/ 134 h 1510"/>
                      <a:gd name="T20" fmla="*/ 47 w 1725"/>
                      <a:gd name="T21" fmla="*/ 164 h 1510"/>
                      <a:gd name="T22" fmla="*/ 41 w 1725"/>
                      <a:gd name="T23" fmla="*/ 190 h 1510"/>
                      <a:gd name="T24" fmla="*/ 27 w 1725"/>
                      <a:gd name="T25" fmla="*/ 200 h 1510"/>
                      <a:gd name="T26" fmla="*/ 30 w 1725"/>
                      <a:gd name="T27" fmla="*/ 230 h 1510"/>
                      <a:gd name="T28" fmla="*/ 20 w 1725"/>
                      <a:gd name="T29" fmla="*/ 261 h 1510"/>
                      <a:gd name="T30" fmla="*/ 17 w 1725"/>
                      <a:gd name="T31" fmla="*/ 268 h 1510"/>
                      <a:gd name="T32" fmla="*/ 0 w 1725"/>
                      <a:gd name="T33" fmla="*/ 284 h 1510"/>
                      <a:gd name="T34" fmla="*/ 34 w 1725"/>
                      <a:gd name="T35" fmla="*/ 331 h 1510"/>
                      <a:gd name="T36" fmla="*/ 54 w 1725"/>
                      <a:gd name="T37" fmla="*/ 378 h 1510"/>
                      <a:gd name="T38" fmla="*/ 107 w 1725"/>
                      <a:gd name="T39" fmla="*/ 354 h 1510"/>
                      <a:gd name="T40" fmla="*/ 171 w 1725"/>
                      <a:gd name="T41" fmla="*/ 365 h 1510"/>
                      <a:gd name="T42" fmla="*/ 204 w 1725"/>
                      <a:gd name="T43" fmla="*/ 358 h 1510"/>
                      <a:gd name="T44" fmla="*/ 258 w 1725"/>
                      <a:gd name="T45" fmla="*/ 338 h 1510"/>
                      <a:gd name="T46" fmla="*/ 295 w 1725"/>
                      <a:gd name="T47" fmla="*/ 288 h 1510"/>
                      <a:gd name="T48" fmla="*/ 302 w 1725"/>
                      <a:gd name="T49" fmla="*/ 224 h 1510"/>
                      <a:gd name="T50" fmla="*/ 328 w 1725"/>
                      <a:gd name="T51" fmla="*/ 188 h 1510"/>
                      <a:gd name="T52" fmla="*/ 392 w 1725"/>
                      <a:gd name="T53" fmla="*/ 164 h 1510"/>
                      <a:gd name="T54" fmla="*/ 422 w 1725"/>
                      <a:gd name="T55" fmla="*/ 134 h 1510"/>
                      <a:gd name="T56" fmla="*/ 412 w 1725"/>
                      <a:gd name="T57" fmla="*/ 120 h 1510"/>
                      <a:gd name="T58" fmla="*/ 395 w 1725"/>
                      <a:gd name="T59" fmla="*/ 120 h 1510"/>
                      <a:gd name="T60" fmla="*/ 382 w 1725"/>
                      <a:gd name="T61" fmla="*/ 123 h 1510"/>
                      <a:gd name="T62" fmla="*/ 372 w 1725"/>
                      <a:gd name="T63" fmla="*/ 117 h 1510"/>
                      <a:gd name="T64" fmla="*/ 365 w 1725"/>
                      <a:gd name="T65" fmla="*/ 103 h 1510"/>
                      <a:gd name="T66" fmla="*/ 338 w 1725"/>
                      <a:gd name="T67" fmla="*/ 94 h 1510"/>
                      <a:gd name="T68" fmla="*/ 315 w 1725"/>
                      <a:gd name="T69" fmla="*/ 100 h 1510"/>
                      <a:gd name="T70" fmla="*/ 292 w 1725"/>
                      <a:gd name="T71" fmla="*/ 81 h 1510"/>
                      <a:gd name="T72" fmla="*/ 268 w 1725"/>
                      <a:gd name="T73" fmla="*/ 74 h 1510"/>
                      <a:gd name="T74" fmla="*/ 261 w 1725"/>
                      <a:gd name="T75" fmla="*/ 57 h 1510"/>
                      <a:gd name="T76" fmla="*/ 257 w 1725"/>
                      <a:gd name="T77" fmla="*/ 60 h 1510"/>
                      <a:gd name="T78" fmla="*/ 254 w 1725"/>
                      <a:gd name="T79" fmla="*/ 60 h 1510"/>
                      <a:gd name="T80" fmla="*/ 248 w 1725"/>
                      <a:gd name="T81" fmla="*/ 60 h 1510"/>
                      <a:gd name="T82" fmla="*/ 244 w 1725"/>
                      <a:gd name="T83" fmla="*/ 59 h 1510"/>
                      <a:gd name="T84" fmla="*/ 238 w 1725"/>
                      <a:gd name="T85" fmla="*/ 55 h 1510"/>
                      <a:gd name="T86" fmla="*/ 235 w 1725"/>
                      <a:gd name="T87" fmla="*/ 53 h 1510"/>
                      <a:gd name="T88" fmla="*/ 232 w 1725"/>
                      <a:gd name="T89" fmla="*/ 52 h 1510"/>
                      <a:gd name="T90" fmla="*/ 227 w 1725"/>
                      <a:gd name="T91" fmla="*/ 51 h 1510"/>
                      <a:gd name="T92" fmla="*/ 225 w 1725"/>
                      <a:gd name="T93" fmla="*/ 50 h 1510"/>
                      <a:gd name="T94" fmla="*/ 214 w 1725"/>
                      <a:gd name="T95" fmla="*/ 50 h 1510"/>
                      <a:gd name="T96" fmla="*/ 168 w 1725"/>
                      <a:gd name="T97" fmla="*/ 41 h 1510"/>
                      <a:gd name="T98" fmla="*/ 131 w 1725"/>
                      <a:gd name="T99" fmla="*/ 24 h 1510"/>
                      <a:gd name="T100" fmla="*/ 91 w 1725"/>
                      <a:gd name="T101" fmla="*/ 13 h 1510"/>
                      <a:gd name="T102" fmla="*/ 64 w 1725"/>
                      <a:gd name="T103" fmla="*/ 0 h 15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25"/>
                      <a:gd name="T157" fmla="*/ 0 h 1510"/>
                      <a:gd name="T158" fmla="*/ 1725 w 1725"/>
                      <a:gd name="T159" fmla="*/ 1510 h 15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25" h="1510">
                        <a:moveTo>
                          <a:pt x="215" y="0"/>
                        </a:moveTo>
                        <a:lnTo>
                          <a:pt x="161" y="14"/>
                        </a:lnTo>
                        <a:lnTo>
                          <a:pt x="174" y="40"/>
                        </a:lnTo>
                        <a:lnTo>
                          <a:pt x="107" y="40"/>
                        </a:lnTo>
                        <a:lnTo>
                          <a:pt x="67" y="40"/>
                        </a:lnTo>
                        <a:lnTo>
                          <a:pt x="13" y="94"/>
                        </a:lnTo>
                        <a:lnTo>
                          <a:pt x="26" y="148"/>
                        </a:lnTo>
                        <a:lnTo>
                          <a:pt x="53" y="161"/>
                        </a:lnTo>
                        <a:lnTo>
                          <a:pt x="26" y="175"/>
                        </a:lnTo>
                        <a:lnTo>
                          <a:pt x="53" y="229"/>
                        </a:lnTo>
                        <a:lnTo>
                          <a:pt x="13" y="242"/>
                        </a:lnTo>
                        <a:lnTo>
                          <a:pt x="13" y="294"/>
                        </a:lnTo>
                        <a:lnTo>
                          <a:pt x="53" y="280"/>
                        </a:lnTo>
                        <a:lnTo>
                          <a:pt x="120" y="280"/>
                        </a:lnTo>
                        <a:lnTo>
                          <a:pt x="134" y="294"/>
                        </a:lnTo>
                        <a:lnTo>
                          <a:pt x="107" y="307"/>
                        </a:lnTo>
                        <a:lnTo>
                          <a:pt x="107" y="334"/>
                        </a:lnTo>
                        <a:lnTo>
                          <a:pt x="174" y="334"/>
                        </a:lnTo>
                        <a:lnTo>
                          <a:pt x="188" y="361"/>
                        </a:lnTo>
                        <a:lnTo>
                          <a:pt x="228" y="361"/>
                        </a:lnTo>
                        <a:lnTo>
                          <a:pt x="255" y="334"/>
                        </a:lnTo>
                        <a:lnTo>
                          <a:pt x="309" y="348"/>
                        </a:lnTo>
                        <a:lnTo>
                          <a:pt x="335" y="388"/>
                        </a:lnTo>
                        <a:lnTo>
                          <a:pt x="322" y="428"/>
                        </a:lnTo>
                        <a:lnTo>
                          <a:pt x="349" y="428"/>
                        </a:lnTo>
                        <a:lnTo>
                          <a:pt x="376" y="442"/>
                        </a:lnTo>
                        <a:lnTo>
                          <a:pt x="335" y="482"/>
                        </a:lnTo>
                        <a:lnTo>
                          <a:pt x="295" y="495"/>
                        </a:lnTo>
                        <a:lnTo>
                          <a:pt x="268" y="495"/>
                        </a:lnTo>
                        <a:lnTo>
                          <a:pt x="241" y="536"/>
                        </a:lnTo>
                        <a:lnTo>
                          <a:pt x="241" y="576"/>
                        </a:lnTo>
                        <a:lnTo>
                          <a:pt x="241" y="655"/>
                        </a:lnTo>
                        <a:lnTo>
                          <a:pt x="188" y="655"/>
                        </a:lnTo>
                        <a:lnTo>
                          <a:pt x="188" y="695"/>
                        </a:lnTo>
                        <a:lnTo>
                          <a:pt x="201" y="722"/>
                        </a:lnTo>
                        <a:lnTo>
                          <a:pt x="161" y="762"/>
                        </a:lnTo>
                        <a:lnTo>
                          <a:pt x="120" y="762"/>
                        </a:lnTo>
                        <a:lnTo>
                          <a:pt x="94" y="762"/>
                        </a:lnTo>
                        <a:lnTo>
                          <a:pt x="107" y="802"/>
                        </a:lnTo>
                        <a:lnTo>
                          <a:pt x="120" y="843"/>
                        </a:lnTo>
                        <a:lnTo>
                          <a:pt x="147" y="883"/>
                        </a:lnTo>
                        <a:lnTo>
                          <a:pt x="120" y="923"/>
                        </a:lnTo>
                        <a:lnTo>
                          <a:pt x="80" y="935"/>
                        </a:lnTo>
                        <a:lnTo>
                          <a:pt x="67" y="975"/>
                        </a:lnTo>
                        <a:lnTo>
                          <a:pt x="80" y="1042"/>
                        </a:lnTo>
                        <a:lnTo>
                          <a:pt x="120" y="1042"/>
                        </a:lnTo>
                        <a:lnTo>
                          <a:pt x="94" y="1083"/>
                        </a:lnTo>
                        <a:lnTo>
                          <a:pt x="67" y="1069"/>
                        </a:lnTo>
                        <a:lnTo>
                          <a:pt x="40" y="1083"/>
                        </a:lnTo>
                        <a:lnTo>
                          <a:pt x="13" y="1109"/>
                        </a:lnTo>
                        <a:lnTo>
                          <a:pt x="0" y="1136"/>
                        </a:lnTo>
                        <a:lnTo>
                          <a:pt x="0" y="1217"/>
                        </a:lnTo>
                        <a:lnTo>
                          <a:pt x="67" y="1230"/>
                        </a:lnTo>
                        <a:lnTo>
                          <a:pt x="134" y="1322"/>
                        </a:lnTo>
                        <a:lnTo>
                          <a:pt x="147" y="1430"/>
                        </a:lnTo>
                        <a:lnTo>
                          <a:pt x="161" y="1457"/>
                        </a:lnTo>
                        <a:lnTo>
                          <a:pt x="215" y="1510"/>
                        </a:lnTo>
                        <a:lnTo>
                          <a:pt x="282" y="1457"/>
                        </a:lnTo>
                        <a:lnTo>
                          <a:pt x="376" y="1443"/>
                        </a:lnTo>
                        <a:lnTo>
                          <a:pt x="428" y="1416"/>
                        </a:lnTo>
                        <a:lnTo>
                          <a:pt x="549" y="1430"/>
                        </a:lnTo>
                        <a:lnTo>
                          <a:pt x="629" y="1430"/>
                        </a:lnTo>
                        <a:lnTo>
                          <a:pt x="683" y="1457"/>
                        </a:lnTo>
                        <a:lnTo>
                          <a:pt x="737" y="1443"/>
                        </a:lnTo>
                        <a:lnTo>
                          <a:pt x="764" y="1457"/>
                        </a:lnTo>
                        <a:lnTo>
                          <a:pt x="815" y="1430"/>
                        </a:lnTo>
                        <a:lnTo>
                          <a:pt x="869" y="1363"/>
                        </a:lnTo>
                        <a:lnTo>
                          <a:pt x="923" y="1336"/>
                        </a:lnTo>
                        <a:lnTo>
                          <a:pt x="1030" y="1349"/>
                        </a:lnTo>
                        <a:lnTo>
                          <a:pt x="1017" y="1282"/>
                        </a:lnTo>
                        <a:lnTo>
                          <a:pt x="1071" y="1217"/>
                        </a:lnTo>
                        <a:lnTo>
                          <a:pt x="1178" y="1150"/>
                        </a:lnTo>
                        <a:lnTo>
                          <a:pt x="1138" y="1109"/>
                        </a:lnTo>
                        <a:lnTo>
                          <a:pt x="1138" y="1002"/>
                        </a:lnTo>
                        <a:lnTo>
                          <a:pt x="1205" y="896"/>
                        </a:lnTo>
                        <a:lnTo>
                          <a:pt x="1270" y="816"/>
                        </a:lnTo>
                        <a:lnTo>
                          <a:pt x="1338" y="789"/>
                        </a:lnTo>
                        <a:lnTo>
                          <a:pt x="1311" y="749"/>
                        </a:lnTo>
                        <a:lnTo>
                          <a:pt x="1364" y="708"/>
                        </a:lnTo>
                        <a:lnTo>
                          <a:pt x="1526" y="695"/>
                        </a:lnTo>
                        <a:lnTo>
                          <a:pt x="1566" y="655"/>
                        </a:lnTo>
                        <a:lnTo>
                          <a:pt x="1672" y="628"/>
                        </a:lnTo>
                        <a:lnTo>
                          <a:pt x="1698" y="601"/>
                        </a:lnTo>
                        <a:lnTo>
                          <a:pt x="1685" y="536"/>
                        </a:lnTo>
                        <a:lnTo>
                          <a:pt x="1725" y="522"/>
                        </a:lnTo>
                        <a:lnTo>
                          <a:pt x="1685" y="482"/>
                        </a:lnTo>
                        <a:lnTo>
                          <a:pt x="1647" y="482"/>
                        </a:lnTo>
                        <a:lnTo>
                          <a:pt x="1633" y="509"/>
                        </a:lnTo>
                        <a:lnTo>
                          <a:pt x="1606" y="509"/>
                        </a:lnTo>
                        <a:lnTo>
                          <a:pt x="1579" y="482"/>
                        </a:lnTo>
                        <a:lnTo>
                          <a:pt x="1553" y="482"/>
                        </a:lnTo>
                        <a:lnTo>
                          <a:pt x="1553" y="495"/>
                        </a:lnTo>
                        <a:lnTo>
                          <a:pt x="1526" y="495"/>
                        </a:lnTo>
                        <a:lnTo>
                          <a:pt x="1526" y="468"/>
                        </a:lnTo>
                        <a:lnTo>
                          <a:pt x="1499" y="455"/>
                        </a:lnTo>
                        <a:lnTo>
                          <a:pt x="1485" y="468"/>
                        </a:lnTo>
                        <a:lnTo>
                          <a:pt x="1458" y="482"/>
                        </a:lnTo>
                        <a:lnTo>
                          <a:pt x="1458" y="455"/>
                        </a:lnTo>
                        <a:lnTo>
                          <a:pt x="1458" y="415"/>
                        </a:lnTo>
                        <a:lnTo>
                          <a:pt x="1432" y="415"/>
                        </a:lnTo>
                        <a:lnTo>
                          <a:pt x="1391" y="388"/>
                        </a:lnTo>
                        <a:lnTo>
                          <a:pt x="1351" y="374"/>
                        </a:lnTo>
                        <a:lnTo>
                          <a:pt x="1364" y="401"/>
                        </a:lnTo>
                        <a:lnTo>
                          <a:pt x="1338" y="401"/>
                        </a:lnTo>
                        <a:lnTo>
                          <a:pt x="1257" y="401"/>
                        </a:lnTo>
                        <a:lnTo>
                          <a:pt x="1232" y="361"/>
                        </a:lnTo>
                        <a:lnTo>
                          <a:pt x="1192" y="374"/>
                        </a:lnTo>
                        <a:lnTo>
                          <a:pt x="1165" y="321"/>
                        </a:lnTo>
                        <a:lnTo>
                          <a:pt x="1151" y="334"/>
                        </a:lnTo>
                        <a:lnTo>
                          <a:pt x="1098" y="294"/>
                        </a:lnTo>
                        <a:lnTo>
                          <a:pt x="1071" y="294"/>
                        </a:lnTo>
                        <a:lnTo>
                          <a:pt x="1084" y="255"/>
                        </a:lnTo>
                        <a:lnTo>
                          <a:pt x="1057" y="255"/>
                        </a:lnTo>
                        <a:lnTo>
                          <a:pt x="1044" y="229"/>
                        </a:lnTo>
                        <a:lnTo>
                          <a:pt x="1030" y="242"/>
                        </a:lnTo>
                        <a:lnTo>
                          <a:pt x="1028" y="242"/>
                        </a:lnTo>
                        <a:lnTo>
                          <a:pt x="1027" y="242"/>
                        </a:lnTo>
                        <a:lnTo>
                          <a:pt x="1025" y="242"/>
                        </a:lnTo>
                        <a:lnTo>
                          <a:pt x="1021" y="242"/>
                        </a:lnTo>
                        <a:lnTo>
                          <a:pt x="1015" y="242"/>
                        </a:lnTo>
                        <a:lnTo>
                          <a:pt x="1007" y="242"/>
                        </a:lnTo>
                        <a:lnTo>
                          <a:pt x="1000" y="242"/>
                        </a:lnTo>
                        <a:lnTo>
                          <a:pt x="990" y="242"/>
                        </a:lnTo>
                        <a:lnTo>
                          <a:pt x="984" y="240"/>
                        </a:lnTo>
                        <a:lnTo>
                          <a:pt x="980" y="240"/>
                        </a:lnTo>
                        <a:lnTo>
                          <a:pt x="973" y="236"/>
                        </a:lnTo>
                        <a:lnTo>
                          <a:pt x="965" y="232"/>
                        </a:lnTo>
                        <a:lnTo>
                          <a:pt x="957" y="229"/>
                        </a:lnTo>
                        <a:lnTo>
                          <a:pt x="952" y="223"/>
                        </a:lnTo>
                        <a:lnTo>
                          <a:pt x="946" y="219"/>
                        </a:lnTo>
                        <a:lnTo>
                          <a:pt x="942" y="215"/>
                        </a:lnTo>
                        <a:lnTo>
                          <a:pt x="938" y="215"/>
                        </a:lnTo>
                        <a:lnTo>
                          <a:pt x="936" y="215"/>
                        </a:lnTo>
                        <a:lnTo>
                          <a:pt x="931" y="213"/>
                        </a:lnTo>
                        <a:lnTo>
                          <a:pt x="925" y="211"/>
                        </a:lnTo>
                        <a:lnTo>
                          <a:pt x="917" y="209"/>
                        </a:lnTo>
                        <a:lnTo>
                          <a:pt x="911" y="207"/>
                        </a:lnTo>
                        <a:lnTo>
                          <a:pt x="906" y="206"/>
                        </a:lnTo>
                        <a:lnTo>
                          <a:pt x="902" y="204"/>
                        </a:lnTo>
                        <a:lnTo>
                          <a:pt x="900" y="202"/>
                        </a:lnTo>
                        <a:lnTo>
                          <a:pt x="898" y="202"/>
                        </a:lnTo>
                        <a:lnTo>
                          <a:pt x="896" y="202"/>
                        </a:lnTo>
                        <a:lnTo>
                          <a:pt x="856" y="202"/>
                        </a:lnTo>
                        <a:lnTo>
                          <a:pt x="804" y="161"/>
                        </a:lnTo>
                        <a:lnTo>
                          <a:pt x="737" y="161"/>
                        </a:lnTo>
                        <a:lnTo>
                          <a:pt x="669" y="161"/>
                        </a:lnTo>
                        <a:lnTo>
                          <a:pt x="629" y="135"/>
                        </a:lnTo>
                        <a:lnTo>
                          <a:pt x="575" y="121"/>
                        </a:lnTo>
                        <a:lnTo>
                          <a:pt x="522" y="94"/>
                        </a:lnTo>
                        <a:lnTo>
                          <a:pt x="481" y="67"/>
                        </a:lnTo>
                        <a:lnTo>
                          <a:pt x="414" y="67"/>
                        </a:lnTo>
                        <a:lnTo>
                          <a:pt x="362" y="54"/>
                        </a:lnTo>
                        <a:lnTo>
                          <a:pt x="309" y="54"/>
                        </a:lnTo>
                        <a:lnTo>
                          <a:pt x="295" y="14"/>
                        </a:lnTo>
                        <a:lnTo>
                          <a:pt x="255" y="0"/>
                        </a:lnTo>
                        <a:lnTo>
                          <a:pt x="215" y="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12" name="Freeform 150">
                    <a:extLst>
                      <a:ext uri="{FF2B5EF4-FFF2-40B4-BE49-F238E27FC236}">
                        <a16:creationId xmlns:a16="http://schemas.microsoft.com/office/drawing/2014/main" id="{27DAA6A3-B2E0-664C-9D16-90661D1E97BF}"/>
                      </a:ext>
                    </a:extLst>
                  </p:cNvPr>
                  <p:cNvSpPr>
                    <a:spLocks/>
                  </p:cNvSpPr>
                  <p:nvPr/>
                </p:nvSpPr>
                <p:spPr bwMode="gray">
                  <a:xfrm>
                    <a:off x="1884" y="3791"/>
                    <a:ext cx="28" cy="27"/>
                  </a:xfrm>
                  <a:custGeom>
                    <a:avLst/>
                    <a:gdLst>
                      <a:gd name="T0" fmla="*/ 4 w 53"/>
                      <a:gd name="T1" fmla="*/ 0 h 54"/>
                      <a:gd name="T2" fmla="*/ 0 w 53"/>
                      <a:gd name="T3" fmla="*/ 10 h 54"/>
                      <a:gd name="T4" fmla="*/ 7 w 53"/>
                      <a:gd name="T5" fmla="*/ 14 h 54"/>
                      <a:gd name="T6" fmla="*/ 10 w 53"/>
                      <a:gd name="T7" fmla="*/ 7 h 54"/>
                      <a:gd name="T8" fmla="*/ 14 w 53"/>
                      <a:gd name="T9" fmla="*/ 3 h 54"/>
                      <a:gd name="T10" fmla="*/ 4 w 53"/>
                      <a:gd name="T11" fmla="*/ 0 h 54"/>
                      <a:gd name="T12" fmla="*/ 0 60000 65536"/>
                      <a:gd name="T13" fmla="*/ 0 60000 65536"/>
                      <a:gd name="T14" fmla="*/ 0 60000 65536"/>
                      <a:gd name="T15" fmla="*/ 0 60000 65536"/>
                      <a:gd name="T16" fmla="*/ 0 60000 65536"/>
                      <a:gd name="T17" fmla="*/ 0 60000 65536"/>
                      <a:gd name="T18" fmla="*/ 0 w 53"/>
                      <a:gd name="T19" fmla="*/ 0 h 54"/>
                      <a:gd name="T20" fmla="*/ 53 w 53"/>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3" h="54">
                        <a:moveTo>
                          <a:pt x="13" y="0"/>
                        </a:moveTo>
                        <a:lnTo>
                          <a:pt x="0" y="40"/>
                        </a:lnTo>
                        <a:lnTo>
                          <a:pt x="26" y="54"/>
                        </a:lnTo>
                        <a:lnTo>
                          <a:pt x="40" y="27"/>
                        </a:lnTo>
                        <a:lnTo>
                          <a:pt x="53" y="13"/>
                        </a:lnTo>
                        <a:lnTo>
                          <a:pt x="13" y="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13" name="Freeform 151">
                    <a:extLst>
                      <a:ext uri="{FF2B5EF4-FFF2-40B4-BE49-F238E27FC236}">
                        <a16:creationId xmlns:a16="http://schemas.microsoft.com/office/drawing/2014/main" id="{33931EDB-0D53-0C4C-A16E-5562C64102FE}"/>
                      </a:ext>
                    </a:extLst>
                  </p:cNvPr>
                  <p:cNvSpPr>
                    <a:spLocks/>
                  </p:cNvSpPr>
                  <p:nvPr/>
                </p:nvSpPr>
                <p:spPr bwMode="gray">
                  <a:xfrm>
                    <a:off x="1978" y="3724"/>
                    <a:ext cx="73" cy="63"/>
                  </a:xfrm>
                  <a:custGeom>
                    <a:avLst/>
                    <a:gdLst>
                      <a:gd name="T0" fmla="*/ 0 w 146"/>
                      <a:gd name="T1" fmla="*/ 14 h 121"/>
                      <a:gd name="T2" fmla="*/ 0 w 146"/>
                      <a:gd name="T3" fmla="*/ 20 h 121"/>
                      <a:gd name="T4" fmla="*/ 6 w 146"/>
                      <a:gd name="T5" fmla="*/ 17 h 121"/>
                      <a:gd name="T6" fmla="*/ 13 w 146"/>
                      <a:gd name="T7" fmla="*/ 20 h 121"/>
                      <a:gd name="T8" fmla="*/ 10 w 146"/>
                      <a:gd name="T9" fmla="*/ 24 h 121"/>
                      <a:gd name="T10" fmla="*/ 23 w 146"/>
                      <a:gd name="T11" fmla="*/ 31 h 121"/>
                      <a:gd name="T12" fmla="*/ 29 w 146"/>
                      <a:gd name="T13" fmla="*/ 31 h 121"/>
                      <a:gd name="T14" fmla="*/ 37 w 146"/>
                      <a:gd name="T15" fmla="*/ 17 h 121"/>
                      <a:gd name="T16" fmla="*/ 37 w 146"/>
                      <a:gd name="T17" fmla="*/ 10 h 121"/>
                      <a:gd name="T18" fmla="*/ 26 w 146"/>
                      <a:gd name="T19" fmla="*/ 7 h 121"/>
                      <a:gd name="T20" fmla="*/ 26 w 146"/>
                      <a:gd name="T21" fmla="*/ 0 h 121"/>
                      <a:gd name="T22" fmla="*/ 17 w 146"/>
                      <a:gd name="T23" fmla="*/ 4 h 121"/>
                      <a:gd name="T24" fmla="*/ 10 w 146"/>
                      <a:gd name="T25" fmla="*/ 7 h 121"/>
                      <a:gd name="T26" fmla="*/ 6 w 146"/>
                      <a:gd name="T27" fmla="*/ 10 h 121"/>
                      <a:gd name="T28" fmla="*/ 0 w 146"/>
                      <a:gd name="T29" fmla="*/ 14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6"/>
                      <a:gd name="T46" fmla="*/ 0 h 121"/>
                      <a:gd name="T47" fmla="*/ 146 w 146"/>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6" h="121">
                        <a:moveTo>
                          <a:pt x="0" y="53"/>
                        </a:moveTo>
                        <a:lnTo>
                          <a:pt x="0" y="80"/>
                        </a:lnTo>
                        <a:lnTo>
                          <a:pt x="27" y="67"/>
                        </a:lnTo>
                        <a:lnTo>
                          <a:pt x="53" y="80"/>
                        </a:lnTo>
                        <a:lnTo>
                          <a:pt x="40" y="94"/>
                        </a:lnTo>
                        <a:lnTo>
                          <a:pt x="92" y="121"/>
                        </a:lnTo>
                        <a:lnTo>
                          <a:pt x="119" y="121"/>
                        </a:lnTo>
                        <a:lnTo>
                          <a:pt x="146" y="67"/>
                        </a:lnTo>
                        <a:lnTo>
                          <a:pt x="146" y="40"/>
                        </a:lnTo>
                        <a:lnTo>
                          <a:pt x="105" y="26"/>
                        </a:lnTo>
                        <a:lnTo>
                          <a:pt x="105" y="0"/>
                        </a:lnTo>
                        <a:lnTo>
                          <a:pt x="67" y="13"/>
                        </a:lnTo>
                        <a:lnTo>
                          <a:pt x="40" y="26"/>
                        </a:lnTo>
                        <a:lnTo>
                          <a:pt x="27" y="40"/>
                        </a:lnTo>
                        <a:lnTo>
                          <a:pt x="0" y="53"/>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14" name="Freeform 152">
                    <a:extLst>
                      <a:ext uri="{FF2B5EF4-FFF2-40B4-BE49-F238E27FC236}">
                        <a16:creationId xmlns:a16="http://schemas.microsoft.com/office/drawing/2014/main" id="{4F236ADE-75D4-9A46-BD39-79602AB2E8AF}"/>
                      </a:ext>
                    </a:extLst>
                  </p:cNvPr>
                  <p:cNvSpPr>
                    <a:spLocks/>
                  </p:cNvSpPr>
                  <p:nvPr/>
                </p:nvSpPr>
                <p:spPr bwMode="gray">
                  <a:xfrm>
                    <a:off x="2086" y="3718"/>
                    <a:ext cx="34" cy="27"/>
                  </a:xfrm>
                  <a:custGeom>
                    <a:avLst/>
                    <a:gdLst>
                      <a:gd name="T0" fmla="*/ 0 w 65"/>
                      <a:gd name="T1" fmla="*/ 0 h 54"/>
                      <a:gd name="T2" fmla="*/ 0 w 65"/>
                      <a:gd name="T3" fmla="*/ 9 h 54"/>
                      <a:gd name="T4" fmla="*/ 6 w 65"/>
                      <a:gd name="T5" fmla="*/ 9 h 54"/>
                      <a:gd name="T6" fmla="*/ 16 w 65"/>
                      <a:gd name="T7" fmla="*/ 13 h 54"/>
                      <a:gd name="T8" fmla="*/ 16 w 65"/>
                      <a:gd name="T9" fmla="*/ 3 h 54"/>
                      <a:gd name="T10" fmla="*/ 9 w 65"/>
                      <a:gd name="T11" fmla="*/ 0 h 54"/>
                      <a:gd name="T12" fmla="*/ 0 w 65"/>
                      <a:gd name="T13" fmla="*/ 0 h 54"/>
                      <a:gd name="T14" fmla="*/ 0 60000 65536"/>
                      <a:gd name="T15" fmla="*/ 0 60000 65536"/>
                      <a:gd name="T16" fmla="*/ 0 60000 65536"/>
                      <a:gd name="T17" fmla="*/ 0 60000 65536"/>
                      <a:gd name="T18" fmla="*/ 0 60000 65536"/>
                      <a:gd name="T19" fmla="*/ 0 60000 65536"/>
                      <a:gd name="T20" fmla="*/ 0 60000 65536"/>
                      <a:gd name="T21" fmla="*/ 0 w 65"/>
                      <a:gd name="T22" fmla="*/ 0 h 54"/>
                      <a:gd name="T23" fmla="*/ 65 w 65"/>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54">
                        <a:moveTo>
                          <a:pt x="0" y="0"/>
                        </a:moveTo>
                        <a:lnTo>
                          <a:pt x="0" y="40"/>
                        </a:lnTo>
                        <a:lnTo>
                          <a:pt x="25" y="40"/>
                        </a:lnTo>
                        <a:lnTo>
                          <a:pt x="65" y="54"/>
                        </a:lnTo>
                        <a:lnTo>
                          <a:pt x="65" y="14"/>
                        </a:lnTo>
                        <a:lnTo>
                          <a:pt x="38" y="0"/>
                        </a:lnTo>
                        <a:lnTo>
                          <a:pt x="0" y="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15" name="Freeform 153">
                    <a:extLst>
                      <a:ext uri="{FF2B5EF4-FFF2-40B4-BE49-F238E27FC236}">
                        <a16:creationId xmlns:a16="http://schemas.microsoft.com/office/drawing/2014/main" id="{DE7ECD91-1F86-1E47-ADF2-2A1E73C062A0}"/>
                      </a:ext>
                    </a:extLst>
                  </p:cNvPr>
                  <p:cNvSpPr>
                    <a:spLocks/>
                  </p:cNvSpPr>
                  <p:nvPr/>
                </p:nvSpPr>
                <p:spPr bwMode="gray">
                  <a:xfrm>
                    <a:off x="1944" y="3453"/>
                    <a:ext cx="28" cy="32"/>
                  </a:xfrm>
                  <a:custGeom>
                    <a:avLst/>
                    <a:gdLst>
                      <a:gd name="T0" fmla="*/ 0 w 54"/>
                      <a:gd name="T1" fmla="*/ 3 h 65"/>
                      <a:gd name="T2" fmla="*/ 0 w 54"/>
                      <a:gd name="T3" fmla="*/ 9 h 65"/>
                      <a:gd name="T4" fmla="*/ 0 w 54"/>
                      <a:gd name="T5" fmla="*/ 16 h 65"/>
                      <a:gd name="T6" fmla="*/ 7 w 54"/>
                      <a:gd name="T7" fmla="*/ 13 h 65"/>
                      <a:gd name="T8" fmla="*/ 11 w 54"/>
                      <a:gd name="T9" fmla="*/ 9 h 65"/>
                      <a:gd name="T10" fmla="*/ 14 w 54"/>
                      <a:gd name="T11" fmla="*/ 9 h 65"/>
                      <a:gd name="T12" fmla="*/ 14 w 54"/>
                      <a:gd name="T13" fmla="*/ 6 h 65"/>
                      <a:gd name="T14" fmla="*/ 7 w 54"/>
                      <a:gd name="T15" fmla="*/ 0 h 65"/>
                      <a:gd name="T16" fmla="*/ 0 w 54"/>
                      <a:gd name="T17" fmla="*/ 3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65"/>
                      <a:gd name="T29" fmla="*/ 54 w 5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65">
                        <a:moveTo>
                          <a:pt x="0" y="13"/>
                        </a:moveTo>
                        <a:lnTo>
                          <a:pt x="0" y="38"/>
                        </a:lnTo>
                        <a:lnTo>
                          <a:pt x="0" y="65"/>
                        </a:lnTo>
                        <a:lnTo>
                          <a:pt x="27" y="52"/>
                        </a:lnTo>
                        <a:lnTo>
                          <a:pt x="41" y="38"/>
                        </a:lnTo>
                        <a:lnTo>
                          <a:pt x="54" y="38"/>
                        </a:lnTo>
                        <a:lnTo>
                          <a:pt x="54" y="27"/>
                        </a:lnTo>
                        <a:lnTo>
                          <a:pt x="27" y="0"/>
                        </a:lnTo>
                        <a:lnTo>
                          <a:pt x="0" y="13"/>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16" name="Freeform 154">
                    <a:extLst>
                      <a:ext uri="{FF2B5EF4-FFF2-40B4-BE49-F238E27FC236}">
                        <a16:creationId xmlns:a16="http://schemas.microsoft.com/office/drawing/2014/main" id="{2ABAA5A2-26AF-D14B-9DE9-39043BFBB15E}"/>
                      </a:ext>
                    </a:extLst>
                  </p:cNvPr>
                  <p:cNvSpPr>
                    <a:spLocks/>
                  </p:cNvSpPr>
                  <p:nvPr/>
                </p:nvSpPr>
                <p:spPr bwMode="gray">
                  <a:xfrm>
                    <a:off x="2280" y="3003"/>
                    <a:ext cx="292" cy="187"/>
                  </a:xfrm>
                  <a:custGeom>
                    <a:avLst/>
                    <a:gdLst>
                      <a:gd name="T0" fmla="*/ 46 w 588"/>
                      <a:gd name="T1" fmla="*/ 90 h 375"/>
                      <a:gd name="T2" fmla="*/ 47 w 588"/>
                      <a:gd name="T3" fmla="*/ 90 h 375"/>
                      <a:gd name="T4" fmla="*/ 48 w 588"/>
                      <a:gd name="T5" fmla="*/ 90 h 375"/>
                      <a:gd name="T6" fmla="*/ 51 w 588"/>
                      <a:gd name="T7" fmla="*/ 90 h 375"/>
                      <a:gd name="T8" fmla="*/ 53 w 588"/>
                      <a:gd name="T9" fmla="*/ 90 h 375"/>
                      <a:gd name="T10" fmla="*/ 56 w 588"/>
                      <a:gd name="T11" fmla="*/ 90 h 375"/>
                      <a:gd name="T12" fmla="*/ 58 w 588"/>
                      <a:gd name="T13" fmla="*/ 90 h 375"/>
                      <a:gd name="T14" fmla="*/ 59 w 588"/>
                      <a:gd name="T15" fmla="*/ 90 h 375"/>
                      <a:gd name="T16" fmla="*/ 70 w 588"/>
                      <a:gd name="T17" fmla="*/ 77 h 375"/>
                      <a:gd name="T18" fmla="*/ 73 w 588"/>
                      <a:gd name="T19" fmla="*/ 70 h 375"/>
                      <a:gd name="T20" fmla="*/ 80 w 588"/>
                      <a:gd name="T21" fmla="*/ 63 h 375"/>
                      <a:gd name="T22" fmla="*/ 83 w 588"/>
                      <a:gd name="T23" fmla="*/ 80 h 375"/>
                      <a:gd name="T24" fmla="*/ 99 w 588"/>
                      <a:gd name="T25" fmla="*/ 93 h 375"/>
                      <a:gd name="T26" fmla="*/ 103 w 588"/>
                      <a:gd name="T27" fmla="*/ 80 h 375"/>
                      <a:gd name="T28" fmla="*/ 106 w 588"/>
                      <a:gd name="T29" fmla="*/ 63 h 375"/>
                      <a:gd name="T30" fmla="*/ 113 w 588"/>
                      <a:gd name="T31" fmla="*/ 73 h 375"/>
                      <a:gd name="T32" fmla="*/ 133 w 588"/>
                      <a:gd name="T33" fmla="*/ 77 h 375"/>
                      <a:gd name="T34" fmla="*/ 133 w 588"/>
                      <a:gd name="T35" fmla="*/ 70 h 375"/>
                      <a:gd name="T36" fmla="*/ 140 w 588"/>
                      <a:gd name="T37" fmla="*/ 60 h 375"/>
                      <a:gd name="T38" fmla="*/ 146 w 588"/>
                      <a:gd name="T39" fmla="*/ 56 h 375"/>
                      <a:gd name="T40" fmla="*/ 146 w 588"/>
                      <a:gd name="T41" fmla="*/ 47 h 375"/>
                      <a:gd name="T42" fmla="*/ 136 w 588"/>
                      <a:gd name="T43" fmla="*/ 43 h 375"/>
                      <a:gd name="T44" fmla="*/ 123 w 588"/>
                      <a:gd name="T45" fmla="*/ 43 h 375"/>
                      <a:gd name="T46" fmla="*/ 119 w 588"/>
                      <a:gd name="T47" fmla="*/ 27 h 375"/>
                      <a:gd name="T48" fmla="*/ 119 w 588"/>
                      <a:gd name="T49" fmla="*/ 17 h 375"/>
                      <a:gd name="T50" fmla="*/ 106 w 588"/>
                      <a:gd name="T51" fmla="*/ 6 h 375"/>
                      <a:gd name="T52" fmla="*/ 93 w 588"/>
                      <a:gd name="T53" fmla="*/ 6 h 375"/>
                      <a:gd name="T54" fmla="*/ 83 w 588"/>
                      <a:gd name="T55" fmla="*/ 0 h 375"/>
                      <a:gd name="T56" fmla="*/ 86 w 588"/>
                      <a:gd name="T57" fmla="*/ 10 h 375"/>
                      <a:gd name="T58" fmla="*/ 76 w 588"/>
                      <a:gd name="T59" fmla="*/ 10 h 375"/>
                      <a:gd name="T60" fmla="*/ 63 w 588"/>
                      <a:gd name="T61" fmla="*/ 10 h 375"/>
                      <a:gd name="T62" fmla="*/ 53 w 588"/>
                      <a:gd name="T63" fmla="*/ 17 h 375"/>
                      <a:gd name="T64" fmla="*/ 40 w 588"/>
                      <a:gd name="T65" fmla="*/ 13 h 375"/>
                      <a:gd name="T66" fmla="*/ 33 w 588"/>
                      <a:gd name="T67" fmla="*/ 20 h 375"/>
                      <a:gd name="T68" fmla="*/ 26 w 588"/>
                      <a:gd name="T69" fmla="*/ 30 h 375"/>
                      <a:gd name="T70" fmla="*/ 19 w 588"/>
                      <a:gd name="T71" fmla="*/ 43 h 375"/>
                      <a:gd name="T72" fmla="*/ 6 w 588"/>
                      <a:gd name="T73" fmla="*/ 53 h 375"/>
                      <a:gd name="T74" fmla="*/ 6 w 588"/>
                      <a:gd name="T75" fmla="*/ 66 h 375"/>
                      <a:gd name="T76" fmla="*/ 0 w 588"/>
                      <a:gd name="T77" fmla="*/ 77 h 375"/>
                      <a:gd name="T78" fmla="*/ 9 w 588"/>
                      <a:gd name="T79" fmla="*/ 70 h 375"/>
                      <a:gd name="T80" fmla="*/ 26 w 588"/>
                      <a:gd name="T81" fmla="*/ 66 h 375"/>
                      <a:gd name="T82" fmla="*/ 33 w 588"/>
                      <a:gd name="T83" fmla="*/ 83 h 3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8"/>
                      <a:gd name="T127" fmla="*/ 0 h 375"/>
                      <a:gd name="T128" fmla="*/ 588 w 588"/>
                      <a:gd name="T129" fmla="*/ 375 h 3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8" h="375">
                        <a:moveTo>
                          <a:pt x="133" y="361"/>
                        </a:moveTo>
                        <a:lnTo>
                          <a:pt x="187" y="361"/>
                        </a:lnTo>
                        <a:lnTo>
                          <a:pt x="189" y="361"/>
                        </a:lnTo>
                        <a:lnTo>
                          <a:pt x="192" y="361"/>
                        </a:lnTo>
                        <a:lnTo>
                          <a:pt x="194" y="361"/>
                        </a:lnTo>
                        <a:lnTo>
                          <a:pt x="198" y="361"/>
                        </a:lnTo>
                        <a:lnTo>
                          <a:pt x="204" y="361"/>
                        </a:lnTo>
                        <a:lnTo>
                          <a:pt x="214" y="361"/>
                        </a:lnTo>
                        <a:lnTo>
                          <a:pt x="223" y="361"/>
                        </a:lnTo>
                        <a:lnTo>
                          <a:pt x="227" y="361"/>
                        </a:lnTo>
                        <a:lnTo>
                          <a:pt x="231" y="361"/>
                        </a:lnTo>
                        <a:lnTo>
                          <a:pt x="235" y="361"/>
                        </a:lnTo>
                        <a:lnTo>
                          <a:pt x="239" y="361"/>
                        </a:lnTo>
                        <a:lnTo>
                          <a:pt x="240" y="361"/>
                        </a:lnTo>
                        <a:lnTo>
                          <a:pt x="281" y="308"/>
                        </a:lnTo>
                        <a:lnTo>
                          <a:pt x="294" y="294"/>
                        </a:lnTo>
                        <a:lnTo>
                          <a:pt x="294" y="281"/>
                        </a:lnTo>
                        <a:lnTo>
                          <a:pt x="308" y="254"/>
                        </a:lnTo>
                        <a:lnTo>
                          <a:pt x="321" y="254"/>
                        </a:lnTo>
                        <a:lnTo>
                          <a:pt x="321" y="267"/>
                        </a:lnTo>
                        <a:lnTo>
                          <a:pt x="335" y="321"/>
                        </a:lnTo>
                        <a:lnTo>
                          <a:pt x="386" y="375"/>
                        </a:lnTo>
                        <a:lnTo>
                          <a:pt x="400" y="375"/>
                        </a:lnTo>
                        <a:lnTo>
                          <a:pt x="386" y="334"/>
                        </a:lnTo>
                        <a:lnTo>
                          <a:pt x="413" y="321"/>
                        </a:lnTo>
                        <a:lnTo>
                          <a:pt x="427" y="281"/>
                        </a:lnTo>
                        <a:lnTo>
                          <a:pt x="427" y="254"/>
                        </a:lnTo>
                        <a:lnTo>
                          <a:pt x="454" y="267"/>
                        </a:lnTo>
                        <a:lnTo>
                          <a:pt x="454" y="294"/>
                        </a:lnTo>
                        <a:lnTo>
                          <a:pt x="507" y="281"/>
                        </a:lnTo>
                        <a:lnTo>
                          <a:pt x="534" y="308"/>
                        </a:lnTo>
                        <a:lnTo>
                          <a:pt x="561" y="308"/>
                        </a:lnTo>
                        <a:lnTo>
                          <a:pt x="534" y="281"/>
                        </a:lnTo>
                        <a:lnTo>
                          <a:pt x="534" y="227"/>
                        </a:lnTo>
                        <a:lnTo>
                          <a:pt x="561" y="240"/>
                        </a:lnTo>
                        <a:lnTo>
                          <a:pt x="588" y="254"/>
                        </a:lnTo>
                        <a:lnTo>
                          <a:pt x="588" y="227"/>
                        </a:lnTo>
                        <a:lnTo>
                          <a:pt x="574" y="200"/>
                        </a:lnTo>
                        <a:lnTo>
                          <a:pt x="588" y="189"/>
                        </a:lnTo>
                        <a:lnTo>
                          <a:pt x="588" y="162"/>
                        </a:lnTo>
                        <a:lnTo>
                          <a:pt x="548" y="175"/>
                        </a:lnTo>
                        <a:lnTo>
                          <a:pt x="534" y="200"/>
                        </a:lnTo>
                        <a:lnTo>
                          <a:pt x="494" y="175"/>
                        </a:lnTo>
                        <a:lnTo>
                          <a:pt x="480" y="135"/>
                        </a:lnTo>
                        <a:lnTo>
                          <a:pt x="480" y="108"/>
                        </a:lnTo>
                        <a:lnTo>
                          <a:pt x="480" y="95"/>
                        </a:lnTo>
                        <a:lnTo>
                          <a:pt x="480" y="68"/>
                        </a:lnTo>
                        <a:lnTo>
                          <a:pt x="454" y="54"/>
                        </a:lnTo>
                        <a:lnTo>
                          <a:pt x="427" y="27"/>
                        </a:lnTo>
                        <a:lnTo>
                          <a:pt x="413" y="41"/>
                        </a:lnTo>
                        <a:lnTo>
                          <a:pt x="373" y="27"/>
                        </a:lnTo>
                        <a:lnTo>
                          <a:pt x="361" y="14"/>
                        </a:lnTo>
                        <a:lnTo>
                          <a:pt x="335" y="0"/>
                        </a:lnTo>
                        <a:lnTo>
                          <a:pt x="321" y="27"/>
                        </a:lnTo>
                        <a:lnTo>
                          <a:pt x="348" y="41"/>
                        </a:lnTo>
                        <a:lnTo>
                          <a:pt x="335" y="54"/>
                        </a:lnTo>
                        <a:lnTo>
                          <a:pt x="308" y="41"/>
                        </a:lnTo>
                        <a:lnTo>
                          <a:pt x="281" y="54"/>
                        </a:lnTo>
                        <a:lnTo>
                          <a:pt x="254" y="41"/>
                        </a:lnTo>
                        <a:lnTo>
                          <a:pt x="240" y="41"/>
                        </a:lnTo>
                        <a:lnTo>
                          <a:pt x="214" y="68"/>
                        </a:lnTo>
                        <a:lnTo>
                          <a:pt x="187" y="81"/>
                        </a:lnTo>
                        <a:lnTo>
                          <a:pt x="160" y="54"/>
                        </a:lnTo>
                        <a:lnTo>
                          <a:pt x="146" y="54"/>
                        </a:lnTo>
                        <a:lnTo>
                          <a:pt x="133" y="81"/>
                        </a:lnTo>
                        <a:lnTo>
                          <a:pt x="146" y="108"/>
                        </a:lnTo>
                        <a:lnTo>
                          <a:pt x="106" y="121"/>
                        </a:lnTo>
                        <a:lnTo>
                          <a:pt x="66" y="162"/>
                        </a:lnTo>
                        <a:lnTo>
                          <a:pt x="79" y="175"/>
                        </a:lnTo>
                        <a:lnTo>
                          <a:pt x="66" y="200"/>
                        </a:lnTo>
                        <a:lnTo>
                          <a:pt x="25" y="213"/>
                        </a:lnTo>
                        <a:lnTo>
                          <a:pt x="14" y="240"/>
                        </a:lnTo>
                        <a:lnTo>
                          <a:pt x="25" y="267"/>
                        </a:lnTo>
                        <a:lnTo>
                          <a:pt x="0" y="281"/>
                        </a:lnTo>
                        <a:lnTo>
                          <a:pt x="0" y="308"/>
                        </a:lnTo>
                        <a:lnTo>
                          <a:pt x="39" y="308"/>
                        </a:lnTo>
                        <a:lnTo>
                          <a:pt x="39" y="281"/>
                        </a:lnTo>
                        <a:lnTo>
                          <a:pt x="66" y="254"/>
                        </a:lnTo>
                        <a:lnTo>
                          <a:pt x="106" y="267"/>
                        </a:lnTo>
                        <a:lnTo>
                          <a:pt x="106" y="321"/>
                        </a:lnTo>
                        <a:lnTo>
                          <a:pt x="133" y="334"/>
                        </a:lnTo>
                        <a:lnTo>
                          <a:pt x="133" y="361"/>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17" name="Freeform 155">
                    <a:extLst>
                      <a:ext uri="{FF2B5EF4-FFF2-40B4-BE49-F238E27FC236}">
                        <a16:creationId xmlns:a16="http://schemas.microsoft.com/office/drawing/2014/main" id="{E726CCBF-4B11-9B44-82C7-71F908D23261}"/>
                      </a:ext>
                    </a:extLst>
                  </p:cNvPr>
                  <p:cNvSpPr>
                    <a:spLocks/>
                  </p:cNvSpPr>
                  <p:nvPr/>
                </p:nvSpPr>
                <p:spPr bwMode="gray">
                  <a:xfrm>
                    <a:off x="2306" y="2341"/>
                    <a:ext cx="528" cy="714"/>
                  </a:xfrm>
                  <a:custGeom>
                    <a:avLst/>
                    <a:gdLst>
                      <a:gd name="T0" fmla="*/ 46 w 1056"/>
                      <a:gd name="T1" fmla="*/ 341 h 1428"/>
                      <a:gd name="T2" fmla="*/ 63 w 1056"/>
                      <a:gd name="T3" fmla="*/ 341 h 1428"/>
                      <a:gd name="T4" fmla="*/ 66 w 1056"/>
                      <a:gd name="T5" fmla="*/ 338 h 1428"/>
                      <a:gd name="T6" fmla="*/ 80 w 1056"/>
                      <a:gd name="T7" fmla="*/ 338 h 1428"/>
                      <a:gd name="T8" fmla="*/ 100 w 1056"/>
                      <a:gd name="T9" fmla="*/ 344 h 1428"/>
                      <a:gd name="T10" fmla="*/ 120 w 1056"/>
                      <a:gd name="T11" fmla="*/ 351 h 1428"/>
                      <a:gd name="T12" fmla="*/ 130 w 1056"/>
                      <a:gd name="T13" fmla="*/ 344 h 1428"/>
                      <a:gd name="T14" fmla="*/ 163 w 1056"/>
                      <a:gd name="T15" fmla="*/ 351 h 1428"/>
                      <a:gd name="T16" fmla="*/ 190 w 1056"/>
                      <a:gd name="T17" fmla="*/ 334 h 1428"/>
                      <a:gd name="T18" fmla="*/ 210 w 1056"/>
                      <a:gd name="T19" fmla="*/ 347 h 1428"/>
                      <a:gd name="T20" fmla="*/ 207 w 1056"/>
                      <a:gd name="T21" fmla="*/ 334 h 1428"/>
                      <a:gd name="T22" fmla="*/ 207 w 1056"/>
                      <a:gd name="T23" fmla="*/ 311 h 1428"/>
                      <a:gd name="T24" fmla="*/ 230 w 1056"/>
                      <a:gd name="T25" fmla="*/ 294 h 1428"/>
                      <a:gd name="T26" fmla="*/ 230 w 1056"/>
                      <a:gd name="T27" fmla="*/ 277 h 1428"/>
                      <a:gd name="T28" fmla="*/ 207 w 1056"/>
                      <a:gd name="T29" fmla="*/ 260 h 1428"/>
                      <a:gd name="T30" fmla="*/ 190 w 1056"/>
                      <a:gd name="T31" fmla="*/ 240 h 1428"/>
                      <a:gd name="T32" fmla="*/ 180 w 1056"/>
                      <a:gd name="T33" fmla="*/ 223 h 1428"/>
                      <a:gd name="T34" fmla="*/ 194 w 1056"/>
                      <a:gd name="T35" fmla="*/ 210 h 1428"/>
                      <a:gd name="T36" fmla="*/ 223 w 1056"/>
                      <a:gd name="T37" fmla="*/ 193 h 1428"/>
                      <a:gd name="T38" fmla="*/ 243 w 1056"/>
                      <a:gd name="T39" fmla="*/ 177 h 1428"/>
                      <a:gd name="T40" fmla="*/ 264 w 1056"/>
                      <a:gd name="T41" fmla="*/ 177 h 1428"/>
                      <a:gd name="T42" fmla="*/ 254 w 1056"/>
                      <a:gd name="T43" fmla="*/ 157 h 1428"/>
                      <a:gd name="T44" fmla="*/ 254 w 1056"/>
                      <a:gd name="T45" fmla="*/ 134 h 1428"/>
                      <a:gd name="T46" fmla="*/ 243 w 1056"/>
                      <a:gd name="T47" fmla="*/ 113 h 1428"/>
                      <a:gd name="T48" fmla="*/ 233 w 1056"/>
                      <a:gd name="T49" fmla="*/ 93 h 1428"/>
                      <a:gd name="T50" fmla="*/ 240 w 1056"/>
                      <a:gd name="T51" fmla="*/ 67 h 1428"/>
                      <a:gd name="T52" fmla="*/ 223 w 1056"/>
                      <a:gd name="T53" fmla="*/ 50 h 1428"/>
                      <a:gd name="T54" fmla="*/ 200 w 1056"/>
                      <a:gd name="T55" fmla="*/ 23 h 1428"/>
                      <a:gd name="T56" fmla="*/ 160 w 1056"/>
                      <a:gd name="T57" fmla="*/ 37 h 1428"/>
                      <a:gd name="T58" fmla="*/ 136 w 1056"/>
                      <a:gd name="T59" fmla="*/ 40 h 1428"/>
                      <a:gd name="T60" fmla="*/ 123 w 1056"/>
                      <a:gd name="T61" fmla="*/ 20 h 1428"/>
                      <a:gd name="T62" fmla="*/ 110 w 1056"/>
                      <a:gd name="T63" fmla="*/ 6 h 1428"/>
                      <a:gd name="T64" fmla="*/ 83 w 1056"/>
                      <a:gd name="T65" fmla="*/ 0 h 1428"/>
                      <a:gd name="T66" fmla="*/ 87 w 1056"/>
                      <a:gd name="T67" fmla="*/ 34 h 1428"/>
                      <a:gd name="T68" fmla="*/ 90 w 1056"/>
                      <a:gd name="T69" fmla="*/ 53 h 1428"/>
                      <a:gd name="T70" fmla="*/ 66 w 1056"/>
                      <a:gd name="T71" fmla="*/ 70 h 1428"/>
                      <a:gd name="T72" fmla="*/ 33 w 1056"/>
                      <a:gd name="T73" fmla="*/ 63 h 1428"/>
                      <a:gd name="T74" fmla="*/ 36 w 1056"/>
                      <a:gd name="T75" fmla="*/ 93 h 1428"/>
                      <a:gd name="T76" fmla="*/ 26 w 1056"/>
                      <a:gd name="T77" fmla="*/ 106 h 1428"/>
                      <a:gd name="T78" fmla="*/ 33 w 1056"/>
                      <a:gd name="T79" fmla="*/ 123 h 1428"/>
                      <a:gd name="T80" fmla="*/ 26 w 1056"/>
                      <a:gd name="T81" fmla="*/ 141 h 1428"/>
                      <a:gd name="T82" fmla="*/ 3 w 1056"/>
                      <a:gd name="T83" fmla="*/ 141 h 1428"/>
                      <a:gd name="T84" fmla="*/ 10 w 1056"/>
                      <a:gd name="T85" fmla="*/ 157 h 1428"/>
                      <a:gd name="T86" fmla="*/ 0 w 1056"/>
                      <a:gd name="T87" fmla="*/ 180 h 1428"/>
                      <a:gd name="T88" fmla="*/ 6 w 1056"/>
                      <a:gd name="T89" fmla="*/ 193 h 1428"/>
                      <a:gd name="T90" fmla="*/ 3 w 1056"/>
                      <a:gd name="T91" fmla="*/ 220 h 1428"/>
                      <a:gd name="T92" fmla="*/ 13 w 1056"/>
                      <a:gd name="T93" fmla="*/ 240 h 1428"/>
                      <a:gd name="T94" fmla="*/ 13 w 1056"/>
                      <a:gd name="T95" fmla="*/ 260 h 1428"/>
                      <a:gd name="T96" fmla="*/ 29 w 1056"/>
                      <a:gd name="T97" fmla="*/ 271 h 1428"/>
                      <a:gd name="T98" fmla="*/ 50 w 1056"/>
                      <a:gd name="T99" fmla="*/ 274 h 1428"/>
                      <a:gd name="T100" fmla="*/ 50 w 1056"/>
                      <a:gd name="T101" fmla="*/ 291 h 1428"/>
                      <a:gd name="T102" fmla="*/ 43 w 1056"/>
                      <a:gd name="T103" fmla="*/ 314 h 1428"/>
                      <a:gd name="T104" fmla="*/ 36 w 1056"/>
                      <a:gd name="T105" fmla="*/ 341 h 14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56"/>
                      <a:gd name="T160" fmla="*/ 0 h 1428"/>
                      <a:gd name="T161" fmla="*/ 1056 w 1056"/>
                      <a:gd name="T162" fmla="*/ 1428 h 14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56" h="1428">
                        <a:moveTo>
                          <a:pt x="160" y="1388"/>
                        </a:moveTo>
                        <a:lnTo>
                          <a:pt x="173" y="1374"/>
                        </a:lnTo>
                        <a:lnTo>
                          <a:pt x="186" y="1363"/>
                        </a:lnTo>
                        <a:lnTo>
                          <a:pt x="200" y="1363"/>
                        </a:lnTo>
                        <a:lnTo>
                          <a:pt x="227" y="1374"/>
                        </a:lnTo>
                        <a:lnTo>
                          <a:pt x="254" y="1363"/>
                        </a:lnTo>
                        <a:lnTo>
                          <a:pt x="281" y="1374"/>
                        </a:lnTo>
                        <a:lnTo>
                          <a:pt x="294" y="1363"/>
                        </a:lnTo>
                        <a:lnTo>
                          <a:pt x="267" y="1349"/>
                        </a:lnTo>
                        <a:lnTo>
                          <a:pt x="281" y="1322"/>
                        </a:lnTo>
                        <a:lnTo>
                          <a:pt x="307" y="1336"/>
                        </a:lnTo>
                        <a:lnTo>
                          <a:pt x="321" y="1349"/>
                        </a:lnTo>
                        <a:lnTo>
                          <a:pt x="361" y="1363"/>
                        </a:lnTo>
                        <a:lnTo>
                          <a:pt x="375" y="1349"/>
                        </a:lnTo>
                        <a:lnTo>
                          <a:pt x="401" y="1374"/>
                        </a:lnTo>
                        <a:lnTo>
                          <a:pt x="426" y="1388"/>
                        </a:lnTo>
                        <a:lnTo>
                          <a:pt x="440" y="1374"/>
                        </a:lnTo>
                        <a:lnTo>
                          <a:pt x="480" y="1401"/>
                        </a:lnTo>
                        <a:lnTo>
                          <a:pt x="494" y="1428"/>
                        </a:lnTo>
                        <a:lnTo>
                          <a:pt x="534" y="1415"/>
                        </a:lnTo>
                        <a:lnTo>
                          <a:pt x="520" y="1374"/>
                        </a:lnTo>
                        <a:lnTo>
                          <a:pt x="574" y="1374"/>
                        </a:lnTo>
                        <a:lnTo>
                          <a:pt x="601" y="1415"/>
                        </a:lnTo>
                        <a:lnTo>
                          <a:pt x="655" y="1401"/>
                        </a:lnTo>
                        <a:lnTo>
                          <a:pt x="682" y="1374"/>
                        </a:lnTo>
                        <a:lnTo>
                          <a:pt x="735" y="1363"/>
                        </a:lnTo>
                        <a:lnTo>
                          <a:pt x="762" y="1336"/>
                        </a:lnTo>
                        <a:lnTo>
                          <a:pt x="787" y="1349"/>
                        </a:lnTo>
                        <a:lnTo>
                          <a:pt x="814" y="1349"/>
                        </a:lnTo>
                        <a:lnTo>
                          <a:pt x="841" y="1388"/>
                        </a:lnTo>
                        <a:lnTo>
                          <a:pt x="854" y="1374"/>
                        </a:lnTo>
                        <a:lnTo>
                          <a:pt x="854" y="1349"/>
                        </a:lnTo>
                        <a:lnTo>
                          <a:pt x="828" y="1336"/>
                        </a:lnTo>
                        <a:lnTo>
                          <a:pt x="841" y="1309"/>
                        </a:lnTo>
                        <a:lnTo>
                          <a:pt x="801" y="1282"/>
                        </a:lnTo>
                        <a:lnTo>
                          <a:pt x="828" y="1242"/>
                        </a:lnTo>
                        <a:lnTo>
                          <a:pt x="881" y="1228"/>
                        </a:lnTo>
                        <a:lnTo>
                          <a:pt x="895" y="1175"/>
                        </a:lnTo>
                        <a:lnTo>
                          <a:pt x="922" y="1175"/>
                        </a:lnTo>
                        <a:lnTo>
                          <a:pt x="935" y="1188"/>
                        </a:lnTo>
                        <a:lnTo>
                          <a:pt x="935" y="1134"/>
                        </a:lnTo>
                        <a:lnTo>
                          <a:pt x="922" y="1108"/>
                        </a:lnTo>
                        <a:lnTo>
                          <a:pt x="895" y="1108"/>
                        </a:lnTo>
                        <a:lnTo>
                          <a:pt x="868" y="1081"/>
                        </a:lnTo>
                        <a:lnTo>
                          <a:pt x="828" y="1040"/>
                        </a:lnTo>
                        <a:lnTo>
                          <a:pt x="801" y="1040"/>
                        </a:lnTo>
                        <a:lnTo>
                          <a:pt x="787" y="989"/>
                        </a:lnTo>
                        <a:lnTo>
                          <a:pt x="762" y="962"/>
                        </a:lnTo>
                        <a:lnTo>
                          <a:pt x="776" y="935"/>
                        </a:lnTo>
                        <a:lnTo>
                          <a:pt x="749" y="908"/>
                        </a:lnTo>
                        <a:lnTo>
                          <a:pt x="722" y="895"/>
                        </a:lnTo>
                        <a:lnTo>
                          <a:pt x="735" y="868"/>
                        </a:lnTo>
                        <a:lnTo>
                          <a:pt x="749" y="868"/>
                        </a:lnTo>
                        <a:lnTo>
                          <a:pt x="776" y="841"/>
                        </a:lnTo>
                        <a:lnTo>
                          <a:pt x="814" y="841"/>
                        </a:lnTo>
                        <a:lnTo>
                          <a:pt x="854" y="800"/>
                        </a:lnTo>
                        <a:lnTo>
                          <a:pt x="895" y="774"/>
                        </a:lnTo>
                        <a:lnTo>
                          <a:pt x="935" y="760"/>
                        </a:lnTo>
                        <a:lnTo>
                          <a:pt x="975" y="733"/>
                        </a:lnTo>
                        <a:lnTo>
                          <a:pt x="975" y="706"/>
                        </a:lnTo>
                        <a:lnTo>
                          <a:pt x="1002" y="706"/>
                        </a:lnTo>
                        <a:lnTo>
                          <a:pt x="1029" y="747"/>
                        </a:lnTo>
                        <a:lnTo>
                          <a:pt x="1056" y="706"/>
                        </a:lnTo>
                        <a:lnTo>
                          <a:pt x="1056" y="668"/>
                        </a:lnTo>
                        <a:lnTo>
                          <a:pt x="1043" y="628"/>
                        </a:lnTo>
                        <a:lnTo>
                          <a:pt x="1016" y="628"/>
                        </a:lnTo>
                        <a:lnTo>
                          <a:pt x="1029" y="601"/>
                        </a:lnTo>
                        <a:lnTo>
                          <a:pt x="1002" y="574"/>
                        </a:lnTo>
                        <a:lnTo>
                          <a:pt x="1016" y="534"/>
                        </a:lnTo>
                        <a:lnTo>
                          <a:pt x="1016" y="507"/>
                        </a:lnTo>
                        <a:lnTo>
                          <a:pt x="1002" y="507"/>
                        </a:lnTo>
                        <a:lnTo>
                          <a:pt x="975" y="453"/>
                        </a:lnTo>
                        <a:lnTo>
                          <a:pt x="989" y="426"/>
                        </a:lnTo>
                        <a:lnTo>
                          <a:pt x="949" y="386"/>
                        </a:lnTo>
                        <a:lnTo>
                          <a:pt x="935" y="373"/>
                        </a:lnTo>
                        <a:lnTo>
                          <a:pt x="935" y="334"/>
                        </a:lnTo>
                        <a:lnTo>
                          <a:pt x="962" y="307"/>
                        </a:lnTo>
                        <a:lnTo>
                          <a:pt x="962" y="267"/>
                        </a:lnTo>
                        <a:lnTo>
                          <a:pt x="935" y="227"/>
                        </a:lnTo>
                        <a:lnTo>
                          <a:pt x="935" y="213"/>
                        </a:lnTo>
                        <a:lnTo>
                          <a:pt x="895" y="200"/>
                        </a:lnTo>
                        <a:lnTo>
                          <a:pt x="881" y="146"/>
                        </a:lnTo>
                        <a:lnTo>
                          <a:pt x="841" y="146"/>
                        </a:lnTo>
                        <a:lnTo>
                          <a:pt x="801" y="92"/>
                        </a:lnTo>
                        <a:lnTo>
                          <a:pt x="749" y="92"/>
                        </a:lnTo>
                        <a:lnTo>
                          <a:pt x="709" y="119"/>
                        </a:lnTo>
                        <a:lnTo>
                          <a:pt x="641" y="146"/>
                        </a:lnTo>
                        <a:lnTo>
                          <a:pt x="615" y="173"/>
                        </a:lnTo>
                        <a:lnTo>
                          <a:pt x="561" y="173"/>
                        </a:lnTo>
                        <a:lnTo>
                          <a:pt x="547" y="160"/>
                        </a:lnTo>
                        <a:lnTo>
                          <a:pt x="588" y="106"/>
                        </a:lnTo>
                        <a:lnTo>
                          <a:pt x="534" y="106"/>
                        </a:lnTo>
                        <a:lnTo>
                          <a:pt x="494" y="79"/>
                        </a:lnTo>
                        <a:lnTo>
                          <a:pt x="453" y="79"/>
                        </a:lnTo>
                        <a:lnTo>
                          <a:pt x="467" y="52"/>
                        </a:lnTo>
                        <a:lnTo>
                          <a:pt x="440" y="25"/>
                        </a:lnTo>
                        <a:lnTo>
                          <a:pt x="415" y="25"/>
                        </a:lnTo>
                        <a:lnTo>
                          <a:pt x="375" y="12"/>
                        </a:lnTo>
                        <a:lnTo>
                          <a:pt x="334" y="0"/>
                        </a:lnTo>
                        <a:lnTo>
                          <a:pt x="321" y="25"/>
                        </a:lnTo>
                        <a:lnTo>
                          <a:pt x="361" y="79"/>
                        </a:lnTo>
                        <a:lnTo>
                          <a:pt x="348" y="133"/>
                        </a:lnTo>
                        <a:lnTo>
                          <a:pt x="361" y="186"/>
                        </a:lnTo>
                        <a:lnTo>
                          <a:pt x="415" y="213"/>
                        </a:lnTo>
                        <a:lnTo>
                          <a:pt x="361" y="213"/>
                        </a:lnTo>
                        <a:lnTo>
                          <a:pt x="321" y="200"/>
                        </a:lnTo>
                        <a:lnTo>
                          <a:pt x="294" y="254"/>
                        </a:lnTo>
                        <a:lnTo>
                          <a:pt x="267" y="280"/>
                        </a:lnTo>
                        <a:lnTo>
                          <a:pt x="240" y="227"/>
                        </a:lnTo>
                        <a:lnTo>
                          <a:pt x="186" y="240"/>
                        </a:lnTo>
                        <a:lnTo>
                          <a:pt x="133" y="254"/>
                        </a:lnTo>
                        <a:lnTo>
                          <a:pt x="133" y="267"/>
                        </a:lnTo>
                        <a:lnTo>
                          <a:pt x="160" y="307"/>
                        </a:lnTo>
                        <a:lnTo>
                          <a:pt x="146" y="373"/>
                        </a:lnTo>
                        <a:lnTo>
                          <a:pt x="133" y="386"/>
                        </a:lnTo>
                        <a:lnTo>
                          <a:pt x="133" y="413"/>
                        </a:lnTo>
                        <a:lnTo>
                          <a:pt x="106" y="426"/>
                        </a:lnTo>
                        <a:lnTo>
                          <a:pt x="92" y="440"/>
                        </a:lnTo>
                        <a:lnTo>
                          <a:pt x="119" y="453"/>
                        </a:lnTo>
                        <a:lnTo>
                          <a:pt x="133" y="493"/>
                        </a:lnTo>
                        <a:lnTo>
                          <a:pt x="119" y="520"/>
                        </a:lnTo>
                        <a:lnTo>
                          <a:pt x="92" y="520"/>
                        </a:lnTo>
                        <a:lnTo>
                          <a:pt x="106" y="561"/>
                        </a:lnTo>
                        <a:lnTo>
                          <a:pt x="79" y="561"/>
                        </a:lnTo>
                        <a:lnTo>
                          <a:pt x="54" y="561"/>
                        </a:lnTo>
                        <a:lnTo>
                          <a:pt x="14" y="561"/>
                        </a:lnTo>
                        <a:lnTo>
                          <a:pt x="0" y="574"/>
                        </a:lnTo>
                        <a:lnTo>
                          <a:pt x="14" y="601"/>
                        </a:lnTo>
                        <a:lnTo>
                          <a:pt x="41" y="628"/>
                        </a:lnTo>
                        <a:lnTo>
                          <a:pt x="27" y="655"/>
                        </a:lnTo>
                        <a:lnTo>
                          <a:pt x="14" y="693"/>
                        </a:lnTo>
                        <a:lnTo>
                          <a:pt x="0" y="720"/>
                        </a:lnTo>
                        <a:lnTo>
                          <a:pt x="14" y="747"/>
                        </a:lnTo>
                        <a:lnTo>
                          <a:pt x="0" y="774"/>
                        </a:lnTo>
                        <a:lnTo>
                          <a:pt x="27" y="774"/>
                        </a:lnTo>
                        <a:lnTo>
                          <a:pt x="27" y="814"/>
                        </a:lnTo>
                        <a:lnTo>
                          <a:pt x="41" y="841"/>
                        </a:lnTo>
                        <a:lnTo>
                          <a:pt x="14" y="881"/>
                        </a:lnTo>
                        <a:lnTo>
                          <a:pt x="14" y="908"/>
                        </a:lnTo>
                        <a:lnTo>
                          <a:pt x="27" y="935"/>
                        </a:lnTo>
                        <a:lnTo>
                          <a:pt x="54" y="962"/>
                        </a:lnTo>
                        <a:lnTo>
                          <a:pt x="41" y="989"/>
                        </a:lnTo>
                        <a:lnTo>
                          <a:pt x="27" y="1002"/>
                        </a:lnTo>
                        <a:lnTo>
                          <a:pt x="54" y="1040"/>
                        </a:lnTo>
                        <a:lnTo>
                          <a:pt x="54" y="1067"/>
                        </a:lnTo>
                        <a:lnTo>
                          <a:pt x="92" y="1067"/>
                        </a:lnTo>
                        <a:lnTo>
                          <a:pt x="119" y="1081"/>
                        </a:lnTo>
                        <a:lnTo>
                          <a:pt x="160" y="1067"/>
                        </a:lnTo>
                        <a:lnTo>
                          <a:pt x="173" y="1094"/>
                        </a:lnTo>
                        <a:lnTo>
                          <a:pt x="200" y="1094"/>
                        </a:lnTo>
                        <a:lnTo>
                          <a:pt x="240" y="1108"/>
                        </a:lnTo>
                        <a:lnTo>
                          <a:pt x="240" y="1134"/>
                        </a:lnTo>
                        <a:lnTo>
                          <a:pt x="200" y="1161"/>
                        </a:lnTo>
                        <a:lnTo>
                          <a:pt x="200" y="1188"/>
                        </a:lnTo>
                        <a:lnTo>
                          <a:pt x="186" y="1228"/>
                        </a:lnTo>
                        <a:lnTo>
                          <a:pt x="173" y="1255"/>
                        </a:lnTo>
                        <a:lnTo>
                          <a:pt x="160" y="1296"/>
                        </a:lnTo>
                        <a:lnTo>
                          <a:pt x="146" y="1322"/>
                        </a:lnTo>
                        <a:lnTo>
                          <a:pt x="146" y="1363"/>
                        </a:lnTo>
                        <a:lnTo>
                          <a:pt x="160" y="1388"/>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18" name="Freeform 156">
                    <a:extLst>
                      <a:ext uri="{FF2B5EF4-FFF2-40B4-BE49-F238E27FC236}">
                        <a16:creationId xmlns:a16="http://schemas.microsoft.com/office/drawing/2014/main" id="{B31DEBEC-1715-7D4F-834E-6F909D34E373}"/>
                      </a:ext>
                    </a:extLst>
                  </p:cNvPr>
                  <p:cNvSpPr>
                    <a:spLocks/>
                  </p:cNvSpPr>
                  <p:nvPr/>
                </p:nvSpPr>
                <p:spPr bwMode="gray">
                  <a:xfrm>
                    <a:off x="3194" y="3444"/>
                    <a:ext cx="147" cy="286"/>
                  </a:xfrm>
                  <a:custGeom>
                    <a:avLst/>
                    <a:gdLst>
                      <a:gd name="T0" fmla="*/ 3 w 294"/>
                      <a:gd name="T1" fmla="*/ 40 h 574"/>
                      <a:gd name="T2" fmla="*/ 10 w 294"/>
                      <a:gd name="T3" fmla="*/ 40 h 574"/>
                      <a:gd name="T4" fmla="*/ 10 w 294"/>
                      <a:gd name="T5" fmla="*/ 64 h 574"/>
                      <a:gd name="T6" fmla="*/ 13 w 294"/>
                      <a:gd name="T7" fmla="*/ 80 h 574"/>
                      <a:gd name="T8" fmla="*/ 13 w 294"/>
                      <a:gd name="T9" fmla="*/ 83 h 574"/>
                      <a:gd name="T10" fmla="*/ 13 w 294"/>
                      <a:gd name="T11" fmla="*/ 100 h 574"/>
                      <a:gd name="T12" fmla="*/ 17 w 294"/>
                      <a:gd name="T13" fmla="*/ 113 h 574"/>
                      <a:gd name="T14" fmla="*/ 26 w 294"/>
                      <a:gd name="T15" fmla="*/ 123 h 574"/>
                      <a:gd name="T16" fmla="*/ 29 w 294"/>
                      <a:gd name="T17" fmla="*/ 123 h 574"/>
                      <a:gd name="T18" fmla="*/ 39 w 294"/>
                      <a:gd name="T19" fmla="*/ 138 h 574"/>
                      <a:gd name="T20" fmla="*/ 43 w 294"/>
                      <a:gd name="T21" fmla="*/ 144 h 574"/>
                      <a:gd name="T22" fmla="*/ 56 w 294"/>
                      <a:gd name="T23" fmla="*/ 134 h 574"/>
                      <a:gd name="T24" fmla="*/ 49 w 294"/>
                      <a:gd name="T25" fmla="*/ 127 h 574"/>
                      <a:gd name="T26" fmla="*/ 53 w 294"/>
                      <a:gd name="T27" fmla="*/ 120 h 574"/>
                      <a:gd name="T28" fmla="*/ 60 w 294"/>
                      <a:gd name="T29" fmla="*/ 120 h 574"/>
                      <a:gd name="T30" fmla="*/ 63 w 294"/>
                      <a:gd name="T31" fmla="*/ 107 h 574"/>
                      <a:gd name="T32" fmla="*/ 67 w 294"/>
                      <a:gd name="T33" fmla="*/ 100 h 574"/>
                      <a:gd name="T34" fmla="*/ 74 w 294"/>
                      <a:gd name="T35" fmla="*/ 90 h 574"/>
                      <a:gd name="T36" fmla="*/ 67 w 294"/>
                      <a:gd name="T37" fmla="*/ 87 h 574"/>
                      <a:gd name="T38" fmla="*/ 63 w 294"/>
                      <a:gd name="T39" fmla="*/ 76 h 574"/>
                      <a:gd name="T40" fmla="*/ 60 w 294"/>
                      <a:gd name="T41" fmla="*/ 80 h 574"/>
                      <a:gd name="T42" fmla="*/ 56 w 294"/>
                      <a:gd name="T43" fmla="*/ 73 h 574"/>
                      <a:gd name="T44" fmla="*/ 46 w 294"/>
                      <a:gd name="T45" fmla="*/ 64 h 574"/>
                      <a:gd name="T46" fmla="*/ 46 w 294"/>
                      <a:gd name="T47" fmla="*/ 57 h 574"/>
                      <a:gd name="T48" fmla="*/ 46 w 294"/>
                      <a:gd name="T49" fmla="*/ 47 h 574"/>
                      <a:gd name="T50" fmla="*/ 46 w 294"/>
                      <a:gd name="T51" fmla="*/ 34 h 574"/>
                      <a:gd name="T52" fmla="*/ 46 w 294"/>
                      <a:gd name="T53" fmla="*/ 30 h 574"/>
                      <a:gd name="T54" fmla="*/ 39 w 294"/>
                      <a:gd name="T55" fmla="*/ 17 h 574"/>
                      <a:gd name="T56" fmla="*/ 33 w 294"/>
                      <a:gd name="T57" fmla="*/ 10 h 574"/>
                      <a:gd name="T58" fmla="*/ 23 w 294"/>
                      <a:gd name="T59" fmla="*/ 6 h 574"/>
                      <a:gd name="T60" fmla="*/ 13 w 294"/>
                      <a:gd name="T61" fmla="*/ 6 h 574"/>
                      <a:gd name="T62" fmla="*/ 10 w 294"/>
                      <a:gd name="T63" fmla="*/ 0 h 574"/>
                      <a:gd name="T64" fmla="*/ 3 w 294"/>
                      <a:gd name="T65" fmla="*/ 13 h 574"/>
                      <a:gd name="T66" fmla="*/ 0 w 294"/>
                      <a:gd name="T67" fmla="*/ 27 h 574"/>
                      <a:gd name="T68" fmla="*/ 3 w 294"/>
                      <a:gd name="T69" fmla="*/ 30 h 574"/>
                      <a:gd name="T70" fmla="*/ 3 w 294"/>
                      <a:gd name="T71" fmla="*/ 30 h 574"/>
                      <a:gd name="T72" fmla="*/ 3 w 294"/>
                      <a:gd name="T73" fmla="*/ 30 h 574"/>
                      <a:gd name="T74" fmla="*/ 3 w 294"/>
                      <a:gd name="T75" fmla="*/ 31 h 574"/>
                      <a:gd name="T76" fmla="*/ 3 w 294"/>
                      <a:gd name="T77" fmla="*/ 33 h 574"/>
                      <a:gd name="T78" fmla="*/ 3 w 294"/>
                      <a:gd name="T79" fmla="*/ 35 h 574"/>
                      <a:gd name="T80" fmla="*/ 3 w 294"/>
                      <a:gd name="T81" fmla="*/ 36 h 574"/>
                      <a:gd name="T82" fmla="*/ 3 w 294"/>
                      <a:gd name="T83" fmla="*/ 38 h 574"/>
                      <a:gd name="T84" fmla="*/ 3 w 294"/>
                      <a:gd name="T85" fmla="*/ 40 h 5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4"/>
                      <a:gd name="T130" fmla="*/ 0 h 574"/>
                      <a:gd name="T131" fmla="*/ 294 w 294"/>
                      <a:gd name="T132" fmla="*/ 574 h 5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4" h="574">
                        <a:moveTo>
                          <a:pt x="13" y="162"/>
                        </a:moveTo>
                        <a:lnTo>
                          <a:pt x="40" y="162"/>
                        </a:lnTo>
                        <a:lnTo>
                          <a:pt x="40" y="256"/>
                        </a:lnTo>
                        <a:lnTo>
                          <a:pt x="54" y="321"/>
                        </a:lnTo>
                        <a:lnTo>
                          <a:pt x="54" y="334"/>
                        </a:lnTo>
                        <a:lnTo>
                          <a:pt x="54" y="401"/>
                        </a:lnTo>
                        <a:lnTo>
                          <a:pt x="67" y="455"/>
                        </a:lnTo>
                        <a:lnTo>
                          <a:pt x="105" y="495"/>
                        </a:lnTo>
                        <a:lnTo>
                          <a:pt x="119" y="495"/>
                        </a:lnTo>
                        <a:lnTo>
                          <a:pt x="159" y="549"/>
                        </a:lnTo>
                        <a:lnTo>
                          <a:pt x="173" y="574"/>
                        </a:lnTo>
                        <a:lnTo>
                          <a:pt x="226" y="536"/>
                        </a:lnTo>
                        <a:lnTo>
                          <a:pt x="199" y="509"/>
                        </a:lnTo>
                        <a:lnTo>
                          <a:pt x="213" y="482"/>
                        </a:lnTo>
                        <a:lnTo>
                          <a:pt x="240" y="482"/>
                        </a:lnTo>
                        <a:lnTo>
                          <a:pt x="253" y="428"/>
                        </a:lnTo>
                        <a:lnTo>
                          <a:pt x="267" y="401"/>
                        </a:lnTo>
                        <a:lnTo>
                          <a:pt x="294" y="361"/>
                        </a:lnTo>
                        <a:lnTo>
                          <a:pt x="267" y="348"/>
                        </a:lnTo>
                        <a:lnTo>
                          <a:pt x="253" y="307"/>
                        </a:lnTo>
                        <a:lnTo>
                          <a:pt x="240" y="321"/>
                        </a:lnTo>
                        <a:lnTo>
                          <a:pt x="226" y="294"/>
                        </a:lnTo>
                        <a:lnTo>
                          <a:pt x="186" y="256"/>
                        </a:lnTo>
                        <a:lnTo>
                          <a:pt x="186" y="229"/>
                        </a:lnTo>
                        <a:lnTo>
                          <a:pt x="186" y="188"/>
                        </a:lnTo>
                        <a:lnTo>
                          <a:pt x="186" y="135"/>
                        </a:lnTo>
                        <a:lnTo>
                          <a:pt x="186" y="121"/>
                        </a:lnTo>
                        <a:lnTo>
                          <a:pt x="159" y="68"/>
                        </a:lnTo>
                        <a:lnTo>
                          <a:pt x="132" y="41"/>
                        </a:lnTo>
                        <a:lnTo>
                          <a:pt x="92" y="27"/>
                        </a:lnTo>
                        <a:lnTo>
                          <a:pt x="54" y="27"/>
                        </a:lnTo>
                        <a:lnTo>
                          <a:pt x="40" y="0"/>
                        </a:lnTo>
                        <a:lnTo>
                          <a:pt x="13" y="54"/>
                        </a:lnTo>
                        <a:lnTo>
                          <a:pt x="0" y="108"/>
                        </a:lnTo>
                        <a:lnTo>
                          <a:pt x="13" y="121"/>
                        </a:lnTo>
                        <a:lnTo>
                          <a:pt x="13" y="123"/>
                        </a:lnTo>
                        <a:lnTo>
                          <a:pt x="13" y="127"/>
                        </a:lnTo>
                        <a:lnTo>
                          <a:pt x="13" y="131"/>
                        </a:lnTo>
                        <a:lnTo>
                          <a:pt x="13" y="137"/>
                        </a:lnTo>
                        <a:lnTo>
                          <a:pt x="13" y="144"/>
                        </a:lnTo>
                        <a:lnTo>
                          <a:pt x="13" y="152"/>
                        </a:lnTo>
                        <a:lnTo>
                          <a:pt x="13" y="162"/>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19" name="Freeform 157">
                    <a:extLst>
                      <a:ext uri="{FF2B5EF4-FFF2-40B4-BE49-F238E27FC236}">
                        <a16:creationId xmlns:a16="http://schemas.microsoft.com/office/drawing/2014/main" id="{3F2555E3-12FF-D74E-AEE6-7140D088957A}"/>
                      </a:ext>
                    </a:extLst>
                  </p:cNvPr>
                  <p:cNvSpPr>
                    <a:spLocks/>
                  </p:cNvSpPr>
                  <p:nvPr/>
                </p:nvSpPr>
                <p:spPr bwMode="gray">
                  <a:xfrm>
                    <a:off x="2765" y="3075"/>
                    <a:ext cx="194" cy="147"/>
                  </a:xfrm>
                  <a:custGeom>
                    <a:avLst/>
                    <a:gdLst>
                      <a:gd name="T0" fmla="*/ 7 w 387"/>
                      <a:gd name="T1" fmla="*/ 23 h 294"/>
                      <a:gd name="T2" fmla="*/ 7 w 387"/>
                      <a:gd name="T3" fmla="*/ 27 h 294"/>
                      <a:gd name="T4" fmla="*/ 0 w 387"/>
                      <a:gd name="T5" fmla="*/ 30 h 294"/>
                      <a:gd name="T6" fmla="*/ 0 w 387"/>
                      <a:gd name="T7" fmla="*/ 36 h 294"/>
                      <a:gd name="T8" fmla="*/ 7 w 387"/>
                      <a:gd name="T9" fmla="*/ 40 h 294"/>
                      <a:gd name="T10" fmla="*/ 4 w 387"/>
                      <a:gd name="T11" fmla="*/ 46 h 294"/>
                      <a:gd name="T12" fmla="*/ 7 w 387"/>
                      <a:gd name="T13" fmla="*/ 50 h 294"/>
                      <a:gd name="T14" fmla="*/ 4 w 387"/>
                      <a:gd name="T15" fmla="*/ 53 h 294"/>
                      <a:gd name="T16" fmla="*/ 14 w 387"/>
                      <a:gd name="T17" fmla="*/ 59 h 294"/>
                      <a:gd name="T18" fmla="*/ 10 w 387"/>
                      <a:gd name="T19" fmla="*/ 63 h 294"/>
                      <a:gd name="T20" fmla="*/ 14 w 387"/>
                      <a:gd name="T21" fmla="*/ 66 h 294"/>
                      <a:gd name="T22" fmla="*/ 4 w 387"/>
                      <a:gd name="T23" fmla="*/ 73 h 294"/>
                      <a:gd name="T24" fmla="*/ 7 w 387"/>
                      <a:gd name="T25" fmla="*/ 73 h 294"/>
                      <a:gd name="T26" fmla="*/ 17 w 387"/>
                      <a:gd name="T27" fmla="*/ 73 h 294"/>
                      <a:gd name="T28" fmla="*/ 17 w 387"/>
                      <a:gd name="T29" fmla="*/ 66 h 294"/>
                      <a:gd name="T30" fmla="*/ 27 w 387"/>
                      <a:gd name="T31" fmla="*/ 73 h 294"/>
                      <a:gd name="T32" fmla="*/ 31 w 387"/>
                      <a:gd name="T33" fmla="*/ 70 h 294"/>
                      <a:gd name="T34" fmla="*/ 37 w 387"/>
                      <a:gd name="T35" fmla="*/ 63 h 294"/>
                      <a:gd name="T36" fmla="*/ 44 w 387"/>
                      <a:gd name="T37" fmla="*/ 66 h 294"/>
                      <a:gd name="T38" fmla="*/ 54 w 387"/>
                      <a:gd name="T39" fmla="*/ 70 h 294"/>
                      <a:gd name="T40" fmla="*/ 64 w 387"/>
                      <a:gd name="T41" fmla="*/ 70 h 294"/>
                      <a:gd name="T42" fmla="*/ 60 w 387"/>
                      <a:gd name="T43" fmla="*/ 59 h 294"/>
                      <a:gd name="T44" fmla="*/ 67 w 387"/>
                      <a:gd name="T45" fmla="*/ 53 h 294"/>
                      <a:gd name="T46" fmla="*/ 74 w 387"/>
                      <a:gd name="T47" fmla="*/ 50 h 294"/>
                      <a:gd name="T48" fmla="*/ 77 w 387"/>
                      <a:gd name="T49" fmla="*/ 43 h 294"/>
                      <a:gd name="T50" fmla="*/ 70 w 387"/>
                      <a:gd name="T51" fmla="*/ 40 h 294"/>
                      <a:gd name="T52" fmla="*/ 70 w 387"/>
                      <a:gd name="T53" fmla="*/ 33 h 294"/>
                      <a:gd name="T54" fmla="*/ 77 w 387"/>
                      <a:gd name="T55" fmla="*/ 30 h 294"/>
                      <a:gd name="T56" fmla="*/ 84 w 387"/>
                      <a:gd name="T57" fmla="*/ 30 h 294"/>
                      <a:gd name="T58" fmla="*/ 84 w 387"/>
                      <a:gd name="T59" fmla="*/ 27 h 294"/>
                      <a:gd name="T60" fmla="*/ 94 w 387"/>
                      <a:gd name="T61" fmla="*/ 27 h 294"/>
                      <a:gd name="T62" fmla="*/ 91 w 387"/>
                      <a:gd name="T63" fmla="*/ 20 h 294"/>
                      <a:gd name="T64" fmla="*/ 97 w 387"/>
                      <a:gd name="T65" fmla="*/ 13 h 294"/>
                      <a:gd name="T66" fmla="*/ 91 w 387"/>
                      <a:gd name="T67" fmla="*/ 3 h 294"/>
                      <a:gd name="T68" fmla="*/ 84 w 387"/>
                      <a:gd name="T69" fmla="*/ 0 h 294"/>
                      <a:gd name="T70" fmla="*/ 80 w 387"/>
                      <a:gd name="T71" fmla="*/ 13 h 294"/>
                      <a:gd name="T72" fmla="*/ 77 w 387"/>
                      <a:gd name="T73" fmla="*/ 6 h 294"/>
                      <a:gd name="T74" fmla="*/ 67 w 387"/>
                      <a:gd name="T75" fmla="*/ 13 h 294"/>
                      <a:gd name="T76" fmla="*/ 50 w 387"/>
                      <a:gd name="T77" fmla="*/ 13 h 294"/>
                      <a:gd name="T78" fmla="*/ 41 w 387"/>
                      <a:gd name="T79" fmla="*/ 23 h 294"/>
                      <a:gd name="T80" fmla="*/ 31 w 387"/>
                      <a:gd name="T81" fmla="*/ 27 h 294"/>
                      <a:gd name="T82" fmla="*/ 17 w 387"/>
                      <a:gd name="T83" fmla="*/ 23 h 294"/>
                      <a:gd name="T84" fmla="*/ 7 w 387"/>
                      <a:gd name="T85" fmla="*/ 23 h 2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7"/>
                      <a:gd name="T130" fmla="*/ 0 h 294"/>
                      <a:gd name="T131" fmla="*/ 387 w 387"/>
                      <a:gd name="T132" fmla="*/ 294 h 2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7" h="294">
                        <a:moveTo>
                          <a:pt x="27" y="94"/>
                        </a:moveTo>
                        <a:lnTo>
                          <a:pt x="27" y="108"/>
                        </a:lnTo>
                        <a:lnTo>
                          <a:pt x="0" y="121"/>
                        </a:lnTo>
                        <a:lnTo>
                          <a:pt x="0" y="148"/>
                        </a:lnTo>
                        <a:lnTo>
                          <a:pt x="27" y="162"/>
                        </a:lnTo>
                        <a:lnTo>
                          <a:pt x="13" y="188"/>
                        </a:lnTo>
                        <a:lnTo>
                          <a:pt x="27" y="202"/>
                        </a:lnTo>
                        <a:lnTo>
                          <a:pt x="13" y="215"/>
                        </a:lnTo>
                        <a:lnTo>
                          <a:pt x="53" y="240"/>
                        </a:lnTo>
                        <a:lnTo>
                          <a:pt x="40" y="254"/>
                        </a:lnTo>
                        <a:lnTo>
                          <a:pt x="53" y="267"/>
                        </a:lnTo>
                        <a:lnTo>
                          <a:pt x="13" y="294"/>
                        </a:lnTo>
                        <a:lnTo>
                          <a:pt x="27" y="294"/>
                        </a:lnTo>
                        <a:lnTo>
                          <a:pt x="67" y="294"/>
                        </a:lnTo>
                        <a:lnTo>
                          <a:pt x="67" y="267"/>
                        </a:lnTo>
                        <a:lnTo>
                          <a:pt x="107" y="294"/>
                        </a:lnTo>
                        <a:lnTo>
                          <a:pt x="121" y="281"/>
                        </a:lnTo>
                        <a:lnTo>
                          <a:pt x="147" y="254"/>
                        </a:lnTo>
                        <a:lnTo>
                          <a:pt x="174" y="267"/>
                        </a:lnTo>
                        <a:lnTo>
                          <a:pt x="213" y="281"/>
                        </a:lnTo>
                        <a:lnTo>
                          <a:pt x="253" y="281"/>
                        </a:lnTo>
                        <a:lnTo>
                          <a:pt x="240" y="240"/>
                        </a:lnTo>
                        <a:lnTo>
                          <a:pt x="267" y="215"/>
                        </a:lnTo>
                        <a:lnTo>
                          <a:pt x="293" y="202"/>
                        </a:lnTo>
                        <a:lnTo>
                          <a:pt x="307" y="175"/>
                        </a:lnTo>
                        <a:lnTo>
                          <a:pt x="280" y="162"/>
                        </a:lnTo>
                        <a:lnTo>
                          <a:pt x="280" y="135"/>
                        </a:lnTo>
                        <a:lnTo>
                          <a:pt x="307" y="121"/>
                        </a:lnTo>
                        <a:lnTo>
                          <a:pt x="334" y="121"/>
                        </a:lnTo>
                        <a:lnTo>
                          <a:pt x="334" y="108"/>
                        </a:lnTo>
                        <a:lnTo>
                          <a:pt x="374" y="108"/>
                        </a:lnTo>
                        <a:lnTo>
                          <a:pt x="361" y="81"/>
                        </a:lnTo>
                        <a:lnTo>
                          <a:pt x="387" y="54"/>
                        </a:lnTo>
                        <a:lnTo>
                          <a:pt x="361" y="14"/>
                        </a:lnTo>
                        <a:lnTo>
                          <a:pt x="334" y="0"/>
                        </a:lnTo>
                        <a:lnTo>
                          <a:pt x="320" y="54"/>
                        </a:lnTo>
                        <a:lnTo>
                          <a:pt x="307" y="27"/>
                        </a:lnTo>
                        <a:lnTo>
                          <a:pt x="267" y="54"/>
                        </a:lnTo>
                        <a:lnTo>
                          <a:pt x="199" y="54"/>
                        </a:lnTo>
                        <a:lnTo>
                          <a:pt x="161" y="94"/>
                        </a:lnTo>
                        <a:lnTo>
                          <a:pt x="121" y="108"/>
                        </a:lnTo>
                        <a:lnTo>
                          <a:pt x="67" y="94"/>
                        </a:lnTo>
                        <a:lnTo>
                          <a:pt x="27" y="94"/>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20" name="Freeform 158">
                    <a:extLst>
                      <a:ext uri="{FF2B5EF4-FFF2-40B4-BE49-F238E27FC236}">
                        <a16:creationId xmlns:a16="http://schemas.microsoft.com/office/drawing/2014/main" id="{71BFD334-FECF-9542-B426-8297D8EB6947}"/>
                      </a:ext>
                    </a:extLst>
                  </p:cNvPr>
                  <p:cNvSpPr>
                    <a:spLocks/>
                  </p:cNvSpPr>
                  <p:nvPr/>
                </p:nvSpPr>
                <p:spPr bwMode="gray">
                  <a:xfrm>
                    <a:off x="2773" y="3110"/>
                    <a:ext cx="388" cy="334"/>
                  </a:xfrm>
                  <a:custGeom>
                    <a:avLst/>
                    <a:gdLst>
                      <a:gd name="T0" fmla="*/ 87 w 776"/>
                      <a:gd name="T1" fmla="*/ 3 h 666"/>
                      <a:gd name="T2" fmla="*/ 81 w 776"/>
                      <a:gd name="T3" fmla="*/ 10 h 666"/>
                      <a:gd name="T4" fmla="*/ 68 w 776"/>
                      <a:gd name="T5" fmla="*/ 17 h 666"/>
                      <a:gd name="T6" fmla="*/ 71 w 776"/>
                      <a:gd name="T7" fmla="*/ 34 h 666"/>
                      <a:gd name="T8" fmla="*/ 60 w 776"/>
                      <a:gd name="T9" fmla="*/ 53 h 666"/>
                      <a:gd name="T10" fmla="*/ 34 w 776"/>
                      <a:gd name="T11" fmla="*/ 46 h 666"/>
                      <a:gd name="T12" fmla="*/ 13 w 776"/>
                      <a:gd name="T13" fmla="*/ 50 h 666"/>
                      <a:gd name="T14" fmla="*/ 0 w 776"/>
                      <a:gd name="T15" fmla="*/ 56 h 666"/>
                      <a:gd name="T16" fmla="*/ 21 w 776"/>
                      <a:gd name="T17" fmla="*/ 77 h 666"/>
                      <a:gd name="T18" fmla="*/ 37 w 776"/>
                      <a:gd name="T19" fmla="*/ 63 h 666"/>
                      <a:gd name="T20" fmla="*/ 57 w 776"/>
                      <a:gd name="T21" fmla="*/ 110 h 666"/>
                      <a:gd name="T22" fmla="*/ 103 w 776"/>
                      <a:gd name="T23" fmla="*/ 141 h 666"/>
                      <a:gd name="T24" fmla="*/ 144 w 776"/>
                      <a:gd name="T25" fmla="*/ 167 h 666"/>
                      <a:gd name="T26" fmla="*/ 138 w 776"/>
                      <a:gd name="T27" fmla="*/ 147 h 666"/>
                      <a:gd name="T28" fmla="*/ 113 w 776"/>
                      <a:gd name="T29" fmla="*/ 126 h 666"/>
                      <a:gd name="T30" fmla="*/ 91 w 776"/>
                      <a:gd name="T31" fmla="*/ 96 h 666"/>
                      <a:gd name="T32" fmla="*/ 90 w 776"/>
                      <a:gd name="T33" fmla="*/ 96 h 666"/>
                      <a:gd name="T34" fmla="*/ 87 w 776"/>
                      <a:gd name="T35" fmla="*/ 92 h 666"/>
                      <a:gd name="T36" fmla="*/ 84 w 776"/>
                      <a:gd name="T37" fmla="*/ 88 h 666"/>
                      <a:gd name="T38" fmla="*/ 84 w 776"/>
                      <a:gd name="T39" fmla="*/ 86 h 666"/>
                      <a:gd name="T40" fmla="*/ 82 w 776"/>
                      <a:gd name="T41" fmla="*/ 84 h 666"/>
                      <a:gd name="T42" fmla="*/ 77 w 776"/>
                      <a:gd name="T43" fmla="*/ 83 h 666"/>
                      <a:gd name="T44" fmla="*/ 74 w 776"/>
                      <a:gd name="T45" fmla="*/ 83 h 666"/>
                      <a:gd name="T46" fmla="*/ 74 w 776"/>
                      <a:gd name="T47" fmla="*/ 74 h 666"/>
                      <a:gd name="T48" fmla="*/ 78 w 776"/>
                      <a:gd name="T49" fmla="*/ 63 h 666"/>
                      <a:gd name="T50" fmla="*/ 80 w 776"/>
                      <a:gd name="T51" fmla="*/ 63 h 666"/>
                      <a:gd name="T52" fmla="*/ 84 w 776"/>
                      <a:gd name="T53" fmla="*/ 63 h 666"/>
                      <a:gd name="T54" fmla="*/ 87 w 776"/>
                      <a:gd name="T55" fmla="*/ 65 h 666"/>
                      <a:gd name="T56" fmla="*/ 90 w 776"/>
                      <a:gd name="T57" fmla="*/ 68 h 666"/>
                      <a:gd name="T58" fmla="*/ 91 w 776"/>
                      <a:gd name="T59" fmla="*/ 70 h 666"/>
                      <a:gd name="T60" fmla="*/ 97 w 776"/>
                      <a:gd name="T61" fmla="*/ 67 h 666"/>
                      <a:gd name="T62" fmla="*/ 110 w 776"/>
                      <a:gd name="T63" fmla="*/ 63 h 666"/>
                      <a:gd name="T64" fmla="*/ 117 w 776"/>
                      <a:gd name="T65" fmla="*/ 60 h 666"/>
                      <a:gd name="T66" fmla="*/ 151 w 776"/>
                      <a:gd name="T67" fmla="*/ 60 h 666"/>
                      <a:gd name="T68" fmla="*/ 158 w 776"/>
                      <a:gd name="T69" fmla="*/ 60 h 666"/>
                      <a:gd name="T70" fmla="*/ 160 w 776"/>
                      <a:gd name="T71" fmla="*/ 60 h 666"/>
                      <a:gd name="T72" fmla="*/ 165 w 776"/>
                      <a:gd name="T73" fmla="*/ 60 h 666"/>
                      <a:gd name="T74" fmla="*/ 175 w 776"/>
                      <a:gd name="T75" fmla="*/ 60 h 666"/>
                      <a:gd name="T76" fmla="*/ 191 w 776"/>
                      <a:gd name="T77" fmla="*/ 63 h 666"/>
                      <a:gd name="T78" fmla="*/ 191 w 776"/>
                      <a:gd name="T79" fmla="*/ 53 h 666"/>
                      <a:gd name="T80" fmla="*/ 184 w 776"/>
                      <a:gd name="T81" fmla="*/ 37 h 666"/>
                      <a:gd name="T82" fmla="*/ 168 w 776"/>
                      <a:gd name="T83" fmla="*/ 20 h 666"/>
                      <a:gd name="T84" fmla="*/ 134 w 776"/>
                      <a:gd name="T85" fmla="*/ 23 h 666"/>
                      <a:gd name="T86" fmla="*/ 107 w 776"/>
                      <a:gd name="T87" fmla="*/ 6 h 6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6"/>
                      <a:gd name="T133" fmla="*/ 0 h 666"/>
                      <a:gd name="T134" fmla="*/ 776 w 776"/>
                      <a:gd name="T135" fmla="*/ 666 h 6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6" h="666">
                        <a:moveTo>
                          <a:pt x="361" y="0"/>
                        </a:moveTo>
                        <a:lnTo>
                          <a:pt x="348" y="0"/>
                        </a:lnTo>
                        <a:lnTo>
                          <a:pt x="348" y="14"/>
                        </a:lnTo>
                        <a:lnTo>
                          <a:pt x="361" y="25"/>
                        </a:lnTo>
                        <a:lnTo>
                          <a:pt x="361" y="39"/>
                        </a:lnTo>
                        <a:lnTo>
                          <a:pt x="321" y="39"/>
                        </a:lnTo>
                        <a:lnTo>
                          <a:pt x="321" y="52"/>
                        </a:lnTo>
                        <a:lnTo>
                          <a:pt x="296" y="52"/>
                        </a:lnTo>
                        <a:lnTo>
                          <a:pt x="269" y="66"/>
                        </a:lnTo>
                        <a:lnTo>
                          <a:pt x="269" y="93"/>
                        </a:lnTo>
                        <a:lnTo>
                          <a:pt x="296" y="106"/>
                        </a:lnTo>
                        <a:lnTo>
                          <a:pt x="282" y="133"/>
                        </a:lnTo>
                        <a:lnTo>
                          <a:pt x="255" y="146"/>
                        </a:lnTo>
                        <a:lnTo>
                          <a:pt x="229" y="173"/>
                        </a:lnTo>
                        <a:lnTo>
                          <a:pt x="242" y="213"/>
                        </a:lnTo>
                        <a:lnTo>
                          <a:pt x="202" y="213"/>
                        </a:lnTo>
                        <a:lnTo>
                          <a:pt x="161" y="200"/>
                        </a:lnTo>
                        <a:lnTo>
                          <a:pt x="134" y="187"/>
                        </a:lnTo>
                        <a:lnTo>
                          <a:pt x="108" y="213"/>
                        </a:lnTo>
                        <a:lnTo>
                          <a:pt x="94" y="227"/>
                        </a:lnTo>
                        <a:lnTo>
                          <a:pt x="54" y="200"/>
                        </a:lnTo>
                        <a:lnTo>
                          <a:pt x="54" y="227"/>
                        </a:lnTo>
                        <a:lnTo>
                          <a:pt x="14" y="227"/>
                        </a:lnTo>
                        <a:lnTo>
                          <a:pt x="0" y="227"/>
                        </a:lnTo>
                        <a:lnTo>
                          <a:pt x="14" y="294"/>
                        </a:lnTo>
                        <a:lnTo>
                          <a:pt x="67" y="346"/>
                        </a:lnTo>
                        <a:lnTo>
                          <a:pt x="81" y="307"/>
                        </a:lnTo>
                        <a:lnTo>
                          <a:pt x="94" y="281"/>
                        </a:lnTo>
                        <a:lnTo>
                          <a:pt x="108" y="240"/>
                        </a:lnTo>
                        <a:lnTo>
                          <a:pt x="148" y="254"/>
                        </a:lnTo>
                        <a:lnTo>
                          <a:pt x="188" y="307"/>
                        </a:lnTo>
                        <a:lnTo>
                          <a:pt x="188" y="386"/>
                        </a:lnTo>
                        <a:lnTo>
                          <a:pt x="229" y="440"/>
                        </a:lnTo>
                        <a:lnTo>
                          <a:pt x="296" y="520"/>
                        </a:lnTo>
                        <a:lnTo>
                          <a:pt x="374" y="588"/>
                        </a:lnTo>
                        <a:lnTo>
                          <a:pt x="415" y="561"/>
                        </a:lnTo>
                        <a:lnTo>
                          <a:pt x="495" y="601"/>
                        </a:lnTo>
                        <a:lnTo>
                          <a:pt x="509" y="615"/>
                        </a:lnTo>
                        <a:lnTo>
                          <a:pt x="576" y="666"/>
                        </a:lnTo>
                        <a:lnTo>
                          <a:pt x="603" y="641"/>
                        </a:lnTo>
                        <a:lnTo>
                          <a:pt x="576" y="615"/>
                        </a:lnTo>
                        <a:lnTo>
                          <a:pt x="549" y="588"/>
                        </a:lnTo>
                        <a:lnTo>
                          <a:pt x="509" y="547"/>
                        </a:lnTo>
                        <a:lnTo>
                          <a:pt x="469" y="520"/>
                        </a:lnTo>
                        <a:lnTo>
                          <a:pt x="455" y="507"/>
                        </a:lnTo>
                        <a:lnTo>
                          <a:pt x="415" y="467"/>
                        </a:lnTo>
                        <a:lnTo>
                          <a:pt x="374" y="440"/>
                        </a:lnTo>
                        <a:lnTo>
                          <a:pt x="361" y="386"/>
                        </a:lnTo>
                        <a:lnTo>
                          <a:pt x="359" y="384"/>
                        </a:lnTo>
                        <a:lnTo>
                          <a:pt x="357" y="382"/>
                        </a:lnTo>
                        <a:lnTo>
                          <a:pt x="353" y="378"/>
                        </a:lnTo>
                        <a:lnTo>
                          <a:pt x="348" y="371"/>
                        </a:lnTo>
                        <a:lnTo>
                          <a:pt x="344" y="365"/>
                        </a:lnTo>
                        <a:lnTo>
                          <a:pt x="340" y="359"/>
                        </a:lnTo>
                        <a:lnTo>
                          <a:pt x="336" y="352"/>
                        </a:lnTo>
                        <a:lnTo>
                          <a:pt x="336" y="350"/>
                        </a:lnTo>
                        <a:lnTo>
                          <a:pt x="334" y="346"/>
                        </a:lnTo>
                        <a:lnTo>
                          <a:pt x="334" y="344"/>
                        </a:lnTo>
                        <a:lnTo>
                          <a:pt x="332" y="342"/>
                        </a:lnTo>
                        <a:lnTo>
                          <a:pt x="330" y="340"/>
                        </a:lnTo>
                        <a:lnTo>
                          <a:pt x="328" y="338"/>
                        </a:lnTo>
                        <a:lnTo>
                          <a:pt x="323" y="336"/>
                        </a:lnTo>
                        <a:lnTo>
                          <a:pt x="315" y="334"/>
                        </a:lnTo>
                        <a:lnTo>
                          <a:pt x="307" y="334"/>
                        </a:lnTo>
                        <a:lnTo>
                          <a:pt x="302" y="334"/>
                        </a:lnTo>
                        <a:lnTo>
                          <a:pt x="298" y="334"/>
                        </a:lnTo>
                        <a:lnTo>
                          <a:pt x="296" y="334"/>
                        </a:lnTo>
                        <a:lnTo>
                          <a:pt x="296" y="294"/>
                        </a:lnTo>
                        <a:lnTo>
                          <a:pt x="296" y="267"/>
                        </a:lnTo>
                        <a:lnTo>
                          <a:pt x="307" y="254"/>
                        </a:lnTo>
                        <a:lnTo>
                          <a:pt x="309" y="254"/>
                        </a:lnTo>
                        <a:lnTo>
                          <a:pt x="311" y="254"/>
                        </a:lnTo>
                        <a:lnTo>
                          <a:pt x="313" y="254"/>
                        </a:lnTo>
                        <a:lnTo>
                          <a:pt x="317" y="254"/>
                        </a:lnTo>
                        <a:lnTo>
                          <a:pt x="321" y="254"/>
                        </a:lnTo>
                        <a:lnTo>
                          <a:pt x="325" y="254"/>
                        </a:lnTo>
                        <a:lnTo>
                          <a:pt x="334" y="254"/>
                        </a:lnTo>
                        <a:lnTo>
                          <a:pt x="338" y="254"/>
                        </a:lnTo>
                        <a:lnTo>
                          <a:pt x="340" y="254"/>
                        </a:lnTo>
                        <a:lnTo>
                          <a:pt x="346" y="258"/>
                        </a:lnTo>
                        <a:lnTo>
                          <a:pt x="350" y="261"/>
                        </a:lnTo>
                        <a:lnTo>
                          <a:pt x="353" y="267"/>
                        </a:lnTo>
                        <a:lnTo>
                          <a:pt x="357" y="271"/>
                        </a:lnTo>
                        <a:lnTo>
                          <a:pt x="359" y="275"/>
                        </a:lnTo>
                        <a:lnTo>
                          <a:pt x="361" y="279"/>
                        </a:lnTo>
                        <a:lnTo>
                          <a:pt x="361" y="281"/>
                        </a:lnTo>
                        <a:lnTo>
                          <a:pt x="374" y="294"/>
                        </a:lnTo>
                        <a:lnTo>
                          <a:pt x="388" y="267"/>
                        </a:lnTo>
                        <a:lnTo>
                          <a:pt x="401" y="240"/>
                        </a:lnTo>
                        <a:lnTo>
                          <a:pt x="415" y="240"/>
                        </a:lnTo>
                        <a:lnTo>
                          <a:pt x="442" y="254"/>
                        </a:lnTo>
                        <a:lnTo>
                          <a:pt x="442" y="240"/>
                        </a:lnTo>
                        <a:lnTo>
                          <a:pt x="455" y="227"/>
                        </a:lnTo>
                        <a:lnTo>
                          <a:pt x="469" y="240"/>
                        </a:lnTo>
                        <a:lnTo>
                          <a:pt x="522" y="254"/>
                        </a:lnTo>
                        <a:lnTo>
                          <a:pt x="549" y="254"/>
                        </a:lnTo>
                        <a:lnTo>
                          <a:pt x="603" y="240"/>
                        </a:lnTo>
                        <a:lnTo>
                          <a:pt x="630" y="240"/>
                        </a:lnTo>
                        <a:lnTo>
                          <a:pt x="632" y="240"/>
                        </a:lnTo>
                        <a:lnTo>
                          <a:pt x="634" y="240"/>
                        </a:lnTo>
                        <a:lnTo>
                          <a:pt x="637" y="240"/>
                        </a:lnTo>
                        <a:lnTo>
                          <a:pt x="645" y="240"/>
                        </a:lnTo>
                        <a:lnTo>
                          <a:pt x="651" y="240"/>
                        </a:lnTo>
                        <a:lnTo>
                          <a:pt x="657" y="240"/>
                        </a:lnTo>
                        <a:lnTo>
                          <a:pt x="664" y="240"/>
                        </a:lnTo>
                        <a:lnTo>
                          <a:pt x="670" y="240"/>
                        </a:lnTo>
                        <a:lnTo>
                          <a:pt x="697" y="240"/>
                        </a:lnTo>
                        <a:lnTo>
                          <a:pt x="710" y="267"/>
                        </a:lnTo>
                        <a:lnTo>
                          <a:pt x="735" y="267"/>
                        </a:lnTo>
                        <a:lnTo>
                          <a:pt x="762" y="254"/>
                        </a:lnTo>
                        <a:lnTo>
                          <a:pt x="749" y="240"/>
                        </a:lnTo>
                        <a:lnTo>
                          <a:pt x="749" y="227"/>
                        </a:lnTo>
                        <a:lnTo>
                          <a:pt x="762" y="213"/>
                        </a:lnTo>
                        <a:lnTo>
                          <a:pt x="776" y="200"/>
                        </a:lnTo>
                        <a:lnTo>
                          <a:pt x="735" y="187"/>
                        </a:lnTo>
                        <a:lnTo>
                          <a:pt x="735" y="146"/>
                        </a:lnTo>
                        <a:lnTo>
                          <a:pt x="710" y="133"/>
                        </a:lnTo>
                        <a:lnTo>
                          <a:pt x="710" y="106"/>
                        </a:lnTo>
                        <a:lnTo>
                          <a:pt x="670" y="79"/>
                        </a:lnTo>
                        <a:lnTo>
                          <a:pt x="643" y="119"/>
                        </a:lnTo>
                        <a:lnTo>
                          <a:pt x="549" y="119"/>
                        </a:lnTo>
                        <a:lnTo>
                          <a:pt x="536" y="93"/>
                        </a:lnTo>
                        <a:lnTo>
                          <a:pt x="495" y="93"/>
                        </a:lnTo>
                        <a:lnTo>
                          <a:pt x="455" y="52"/>
                        </a:lnTo>
                        <a:lnTo>
                          <a:pt x="428" y="25"/>
                        </a:lnTo>
                        <a:lnTo>
                          <a:pt x="401" y="25"/>
                        </a:lnTo>
                        <a:lnTo>
                          <a:pt x="361"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21" name="Freeform 159">
                    <a:extLst>
                      <a:ext uri="{FF2B5EF4-FFF2-40B4-BE49-F238E27FC236}">
                        <a16:creationId xmlns:a16="http://schemas.microsoft.com/office/drawing/2014/main" id="{646BFA73-D352-1947-A29C-27DEE2C8CFF1}"/>
                      </a:ext>
                    </a:extLst>
                  </p:cNvPr>
                  <p:cNvSpPr>
                    <a:spLocks/>
                  </p:cNvSpPr>
                  <p:nvPr/>
                </p:nvSpPr>
                <p:spPr bwMode="gray">
                  <a:xfrm>
                    <a:off x="2921" y="3223"/>
                    <a:ext cx="273" cy="248"/>
                  </a:xfrm>
                  <a:custGeom>
                    <a:avLst/>
                    <a:gdLst>
                      <a:gd name="T0" fmla="*/ 110 w 549"/>
                      <a:gd name="T1" fmla="*/ 10 h 497"/>
                      <a:gd name="T2" fmla="*/ 100 w 549"/>
                      <a:gd name="T3" fmla="*/ 4 h 497"/>
                      <a:gd name="T4" fmla="*/ 92 w 549"/>
                      <a:gd name="T5" fmla="*/ 4 h 497"/>
                      <a:gd name="T6" fmla="*/ 89 w 549"/>
                      <a:gd name="T7" fmla="*/ 4 h 497"/>
                      <a:gd name="T8" fmla="*/ 85 w 549"/>
                      <a:gd name="T9" fmla="*/ 4 h 497"/>
                      <a:gd name="T10" fmla="*/ 84 w 549"/>
                      <a:gd name="T11" fmla="*/ 4 h 497"/>
                      <a:gd name="T12" fmla="*/ 83 w 549"/>
                      <a:gd name="T13" fmla="*/ 4 h 497"/>
                      <a:gd name="T14" fmla="*/ 76 w 549"/>
                      <a:gd name="T15" fmla="*/ 4 h 497"/>
                      <a:gd name="T16" fmla="*/ 57 w 549"/>
                      <a:gd name="T17" fmla="*/ 7 h 497"/>
                      <a:gd name="T18" fmla="*/ 40 w 549"/>
                      <a:gd name="T19" fmla="*/ 0 h 497"/>
                      <a:gd name="T20" fmla="*/ 37 w 549"/>
                      <a:gd name="T21" fmla="*/ 7 h 497"/>
                      <a:gd name="T22" fmla="*/ 26 w 549"/>
                      <a:gd name="T23" fmla="*/ 4 h 497"/>
                      <a:gd name="T24" fmla="*/ 20 w 549"/>
                      <a:gd name="T25" fmla="*/ 17 h 497"/>
                      <a:gd name="T26" fmla="*/ 16 w 549"/>
                      <a:gd name="T27" fmla="*/ 14 h 497"/>
                      <a:gd name="T28" fmla="*/ 16 w 549"/>
                      <a:gd name="T29" fmla="*/ 13 h 497"/>
                      <a:gd name="T30" fmla="*/ 14 w 549"/>
                      <a:gd name="T31" fmla="*/ 10 h 497"/>
                      <a:gd name="T32" fmla="*/ 12 w 549"/>
                      <a:gd name="T33" fmla="*/ 8 h 497"/>
                      <a:gd name="T34" fmla="*/ 10 w 549"/>
                      <a:gd name="T35" fmla="*/ 7 h 497"/>
                      <a:gd name="T36" fmla="*/ 7 w 549"/>
                      <a:gd name="T37" fmla="*/ 7 h 497"/>
                      <a:gd name="T38" fmla="*/ 5 w 549"/>
                      <a:gd name="T39" fmla="*/ 7 h 497"/>
                      <a:gd name="T40" fmla="*/ 3 w 549"/>
                      <a:gd name="T41" fmla="*/ 7 h 497"/>
                      <a:gd name="T42" fmla="*/ 3 w 549"/>
                      <a:gd name="T43" fmla="*/ 7 h 497"/>
                      <a:gd name="T44" fmla="*/ 0 w 549"/>
                      <a:gd name="T45" fmla="*/ 17 h 497"/>
                      <a:gd name="T46" fmla="*/ 0 w 549"/>
                      <a:gd name="T47" fmla="*/ 27 h 497"/>
                      <a:gd name="T48" fmla="*/ 1 w 549"/>
                      <a:gd name="T49" fmla="*/ 27 h 497"/>
                      <a:gd name="T50" fmla="*/ 3 w 549"/>
                      <a:gd name="T51" fmla="*/ 28 h 497"/>
                      <a:gd name="T52" fmla="*/ 7 w 549"/>
                      <a:gd name="T53" fmla="*/ 28 h 497"/>
                      <a:gd name="T54" fmla="*/ 9 w 549"/>
                      <a:gd name="T55" fmla="*/ 29 h 497"/>
                      <a:gd name="T56" fmla="*/ 10 w 549"/>
                      <a:gd name="T57" fmla="*/ 30 h 497"/>
                      <a:gd name="T58" fmla="*/ 10 w 549"/>
                      <a:gd name="T59" fmla="*/ 32 h 497"/>
                      <a:gd name="T60" fmla="*/ 11 w 549"/>
                      <a:gd name="T61" fmla="*/ 33 h 497"/>
                      <a:gd name="T62" fmla="*/ 13 w 549"/>
                      <a:gd name="T63" fmla="*/ 37 h 497"/>
                      <a:gd name="T64" fmla="*/ 15 w 549"/>
                      <a:gd name="T65" fmla="*/ 40 h 497"/>
                      <a:gd name="T66" fmla="*/ 16 w 549"/>
                      <a:gd name="T67" fmla="*/ 40 h 497"/>
                      <a:gd name="T68" fmla="*/ 16 w 549"/>
                      <a:gd name="T69" fmla="*/ 41 h 497"/>
                      <a:gd name="T70" fmla="*/ 30 w 549"/>
                      <a:gd name="T71" fmla="*/ 61 h 497"/>
                      <a:gd name="T72" fmla="*/ 43 w 549"/>
                      <a:gd name="T73" fmla="*/ 74 h 497"/>
                      <a:gd name="T74" fmla="*/ 63 w 549"/>
                      <a:gd name="T75" fmla="*/ 91 h 497"/>
                      <a:gd name="T76" fmla="*/ 76 w 549"/>
                      <a:gd name="T77" fmla="*/ 104 h 497"/>
                      <a:gd name="T78" fmla="*/ 93 w 549"/>
                      <a:gd name="T79" fmla="*/ 121 h 497"/>
                      <a:gd name="T80" fmla="*/ 100 w 549"/>
                      <a:gd name="T81" fmla="*/ 125 h 497"/>
                      <a:gd name="T82" fmla="*/ 100 w 549"/>
                      <a:gd name="T83" fmla="*/ 104 h 497"/>
                      <a:gd name="T84" fmla="*/ 110 w 549"/>
                      <a:gd name="T85" fmla="*/ 88 h 497"/>
                      <a:gd name="T86" fmla="*/ 117 w 549"/>
                      <a:gd name="T87" fmla="*/ 91 h 497"/>
                      <a:gd name="T88" fmla="*/ 117 w 549"/>
                      <a:gd name="T89" fmla="*/ 74 h 497"/>
                      <a:gd name="T90" fmla="*/ 127 w 549"/>
                      <a:gd name="T91" fmla="*/ 68 h 497"/>
                      <a:gd name="T92" fmla="*/ 137 w 549"/>
                      <a:gd name="T93" fmla="*/ 71 h 497"/>
                      <a:gd name="T94" fmla="*/ 120 w 549"/>
                      <a:gd name="T95" fmla="*/ 54 h 497"/>
                      <a:gd name="T96" fmla="*/ 133 w 549"/>
                      <a:gd name="T97" fmla="*/ 51 h 497"/>
                      <a:gd name="T98" fmla="*/ 123 w 549"/>
                      <a:gd name="T99" fmla="*/ 41 h 497"/>
                      <a:gd name="T100" fmla="*/ 117 w 549"/>
                      <a:gd name="T101" fmla="*/ 37 h 497"/>
                      <a:gd name="T102" fmla="*/ 120 w 549"/>
                      <a:gd name="T103" fmla="*/ 17 h 497"/>
                      <a:gd name="T104" fmla="*/ 117 w 549"/>
                      <a:gd name="T105" fmla="*/ 7 h 4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9"/>
                      <a:gd name="T160" fmla="*/ 0 h 497"/>
                      <a:gd name="T161" fmla="*/ 549 w 549"/>
                      <a:gd name="T162" fmla="*/ 497 h 4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9" h="497">
                        <a:moveTo>
                          <a:pt x="468" y="27"/>
                        </a:moveTo>
                        <a:lnTo>
                          <a:pt x="441" y="40"/>
                        </a:lnTo>
                        <a:lnTo>
                          <a:pt x="414" y="40"/>
                        </a:lnTo>
                        <a:lnTo>
                          <a:pt x="401" y="13"/>
                        </a:lnTo>
                        <a:lnTo>
                          <a:pt x="374" y="13"/>
                        </a:lnTo>
                        <a:lnTo>
                          <a:pt x="368" y="13"/>
                        </a:lnTo>
                        <a:lnTo>
                          <a:pt x="363" y="13"/>
                        </a:lnTo>
                        <a:lnTo>
                          <a:pt x="357" y="13"/>
                        </a:lnTo>
                        <a:lnTo>
                          <a:pt x="349" y="13"/>
                        </a:lnTo>
                        <a:lnTo>
                          <a:pt x="343" y="13"/>
                        </a:lnTo>
                        <a:lnTo>
                          <a:pt x="340" y="13"/>
                        </a:lnTo>
                        <a:lnTo>
                          <a:pt x="338" y="13"/>
                        </a:lnTo>
                        <a:lnTo>
                          <a:pt x="336" y="13"/>
                        </a:lnTo>
                        <a:lnTo>
                          <a:pt x="334" y="13"/>
                        </a:lnTo>
                        <a:lnTo>
                          <a:pt x="307" y="13"/>
                        </a:lnTo>
                        <a:lnTo>
                          <a:pt x="255" y="27"/>
                        </a:lnTo>
                        <a:lnTo>
                          <a:pt x="228" y="27"/>
                        </a:lnTo>
                        <a:lnTo>
                          <a:pt x="175" y="13"/>
                        </a:lnTo>
                        <a:lnTo>
                          <a:pt x="161" y="0"/>
                        </a:lnTo>
                        <a:lnTo>
                          <a:pt x="148" y="13"/>
                        </a:lnTo>
                        <a:lnTo>
                          <a:pt x="148" y="27"/>
                        </a:lnTo>
                        <a:lnTo>
                          <a:pt x="121" y="13"/>
                        </a:lnTo>
                        <a:lnTo>
                          <a:pt x="107" y="13"/>
                        </a:lnTo>
                        <a:lnTo>
                          <a:pt x="94" y="40"/>
                        </a:lnTo>
                        <a:lnTo>
                          <a:pt x="80" y="67"/>
                        </a:lnTo>
                        <a:lnTo>
                          <a:pt x="67" y="54"/>
                        </a:lnTo>
                        <a:lnTo>
                          <a:pt x="65" y="50"/>
                        </a:lnTo>
                        <a:lnTo>
                          <a:pt x="63" y="46"/>
                        </a:lnTo>
                        <a:lnTo>
                          <a:pt x="59" y="40"/>
                        </a:lnTo>
                        <a:lnTo>
                          <a:pt x="56" y="36"/>
                        </a:lnTo>
                        <a:lnTo>
                          <a:pt x="50" y="31"/>
                        </a:lnTo>
                        <a:lnTo>
                          <a:pt x="46" y="29"/>
                        </a:lnTo>
                        <a:lnTo>
                          <a:pt x="42" y="27"/>
                        </a:lnTo>
                        <a:lnTo>
                          <a:pt x="40" y="27"/>
                        </a:lnTo>
                        <a:lnTo>
                          <a:pt x="31" y="27"/>
                        </a:lnTo>
                        <a:lnTo>
                          <a:pt x="27" y="27"/>
                        </a:lnTo>
                        <a:lnTo>
                          <a:pt x="23" y="27"/>
                        </a:lnTo>
                        <a:lnTo>
                          <a:pt x="19" y="27"/>
                        </a:lnTo>
                        <a:lnTo>
                          <a:pt x="15" y="27"/>
                        </a:lnTo>
                        <a:lnTo>
                          <a:pt x="13" y="27"/>
                        </a:lnTo>
                        <a:lnTo>
                          <a:pt x="0" y="40"/>
                        </a:lnTo>
                        <a:lnTo>
                          <a:pt x="0" y="67"/>
                        </a:lnTo>
                        <a:lnTo>
                          <a:pt x="0" y="107"/>
                        </a:lnTo>
                        <a:lnTo>
                          <a:pt x="2" y="107"/>
                        </a:lnTo>
                        <a:lnTo>
                          <a:pt x="4" y="107"/>
                        </a:lnTo>
                        <a:lnTo>
                          <a:pt x="8" y="107"/>
                        </a:lnTo>
                        <a:lnTo>
                          <a:pt x="13" y="109"/>
                        </a:lnTo>
                        <a:lnTo>
                          <a:pt x="21" y="109"/>
                        </a:lnTo>
                        <a:lnTo>
                          <a:pt x="29" y="111"/>
                        </a:lnTo>
                        <a:lnTo>
                          <a:pt x="34" y="113"/>
                        </a:lnTo>
                        <a:lnTo>
                          <a:pt x="36" y="115"/>
                        </a:lnTo>
                        <a:lnTo>
                          <a:pt x="38" y="117"/>
                        </a:lnTo>
                        <a:lnTo>
                          <a:pt x="40" y="119"/>
                        </a:lnTo>
                        <a:lnTo>
                          <a:pt x="40" y="121"/>
                        </a:lnTo>
                        <a:lnTo>
                          <a:pt x="40" y="125"/>
                        </a:lnTo>
                        <a:lnTo>
                          <a:pt x="42" y="127"/>
                        </a:lnTo>
                        <a:lnTo>
                          <a:pt x="44" y="132"/>
                        </a:lnTo>
                        <a:lnTo>
                          <a:pt x="50" y="140"/>
                        </a:lnTo>
                        <a:lnTo>
                          <a:pt x="54" y="146"/>
                        </a:lnTo>
                        <a:lnTo>
                          <a:pt x="59" y="152"/>
                        </a:lnTo>
                        <a:lnTo>
                          <a:pt x="63" y="157"/>
                        </a:lnTo>
                        <a:lnTo>
                          <a:pt x="65" y="159"/>
                        </a:lnTo>
                        <a:lnTo>
                          <a:pt x="67" y="159"/>
                        </a:lnTo>
                        <a:lnTo>
                          <a:pt x="67" y="161"/>
                        </a:lnTo>
                        <a:lnTo>
                          <a:pt x="80" y="215"/>
                        </a:lnTo>
                        <a:lnTo>
                          <a:pt x="121" y="242"/>
                        </a:lnTo>
                        <a:lnTo>
                          <a:pt x="161" y="282"/>
                        </a:lnTo>
                        <a:lnTo>
                          <a:pt x="175" y="295"/>
                        </a:lnTo>
                        <a:lnTo>
                          <a:pt x="215" y="322"/>
                        </a:lnTo>
                        <a:lnTo>
                          <a:pt x="255" y="363"/>
                        </a:lnTo>
                        <a:lnTo>
                          <a:pt x="282" y="390"/>
                        </a:lnTo>
                        <a:lnTo>
                          <a:pt x="307" y="416"/>
                        </a:lnTo>
                        <a:lnTo>
                          <a:pt x="282" y="443"/>
                        </a:lnTo>
                        <a:lnTo>
                          <a:pt x="374" y="484"/>
                        </a:lnTo>
                        <a:lnTo>
                          <a:pt x="388" y="497"/>
                        </a:lnTo>
                        <a:lnTo>
                          <a:pt x="401" y="497"/>
                        </a:lnTo>
                        <a:lnTo>
                          <a:pt x="428" y="470"/>
                        </a:lnTo>
                        <a:lnTo>
                          <a:pt x="401" y="416"/>
                        </a:lnTo>
                        <a:lnTo>
                          <a:pt x="428" y="403"/>
                        </a:lnTo>
                        <a:lnTo>
                          <a:pt x="441" y="349"/>
                        </a:lnTo>
                        <a:lnTo>
                          <a:pt x="468" y="336"/>
                        </a:lnTo>
                        <a:lnTo>
                          <a:pt x="468" y="363"/>
                        </a:lnTo>
                        <a:lnTo>
                          <a:pt x="495" y="336"/>
                        </a:lnTo>
                        <a:lnTo>
                          <a:pt x="468" y="295"/>
                        </a:lnTo>
                        <a:lnTo>
                          <a:pt x="495" y="295"/>
                        </a:lnTo>
                        <a:lnTo>
                          <a:pt x="509" y="269"/>
                        </a:lnTo>
                        <a:lnTo>
                          <a:pt x="535" y="282"/>
                        </a:lnTo>
                        <a:lnTo>
                          <a:pt x="549" y="282"/>
                        </a:lnTo>
                        <a:lnTo>
                          <a:pt x="535" y="255"/>
                        </a:lnTo>
                        <a:lnTo>
                          <a:pt x="482" y="215"/>
                        </a:lnTo>
                        <a:lnTo>
                          <a:pt x="482" y="201"/>
                        </a:lnTo>
                        <a:lnTo>
                          <a:pt x="535" y="201"/>
                        </a:lnTo>
                        <a:lnTo>
                          <a:pt x="535" y="175"/>
                        </a:lnTo>
                        <a:lnTo>
                          <a:pt x="495" y="161"/>
                        </a:lnTo>
                        <a:lnTo>
                          <a:pt x="482" y="148"/>
                        </a:lnTo>
                        <a:lnTo>
                          <a:pt x="468" y="148"/>
                        </a:lnTo>
                        <a:lnTo>
                          <a:pt x="468" y="94"/>
                        </a:lnTo>
                        <a:lnTo>
                          <a:pt x="482" y="67"/>
                        </a:lnTo>
                        <a:lnTo>
                          <a:pt x="482" y="40"/>
                        </a:lnTo>
                        <a:lnTo>
                          <a:pt x="468" y="27"/>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22" name="Freeform 160">
                    <a:extLst>
                      <a:ext uri="{FF2B5EF4-FFF2-40B4-BE49-F238E27FC236}">
                        <a16:creationId xmlns:a16="http://schemas.microsoft.com/office/drawing/2014/main" id="{C30EDD1D-45B3-8F44-B3CF-D251BD8DEFD3}"/>
                      </a:ext>
                    </a:extLst>
                  </p:cNvPr>
                  <p:cNvSpPr>
                    <a:spLocks/>
                  </p:cNvSpPr>
                  <p:nvPr/>
                </p:nvSpPr>
                <p:spPr bwMode="gray">
                  <a:xfrm>
                    <a:off x="3281" y="3453"/>
                    <a:ext cx="436" cy="555"/>
                  </a:xfrm>
                  <a:custGeom>
                    <a:avLst/>
                    <a:gdLst>
                      <a:gd name="T0" fmla="*/ 31 w 871"/>
                      <a:gd name="T1" fmla="*/ 87 h 1107"/>
                      <a:gd name="T2" fmla="*/ 20 w 871"/>
                      <a:gd name="T3" fmla="*/ 103 h 1107"/>
                      <a:gd name="T4" fmla="*/ 7 w 871"/>
                      <a:gd name="T5" fmla="*/ 124 h 1107"/>
                      <a:gd name="T6" fmla="*/ 10 w 871"/>
                      <a:gd name="T7" fmla="*/ 150 h 1107"/>
                      <a:gd name="T8" fmla="*/ 31 w 871"/>
                      <a:gd name="T9" fmla="*/ 173 h 1107"/>
                      <a:gd name="T10" fmla="*/ 81 w 871"/>
                      <a:gd name="T11" fmla="*/ 187 h 1107"/>
                      <a:gd name="T12" fmla="*/ 127 w 871"/>
                      <a:gd name="T13" fmla="*/ 187 h 1107"/>
                      <a:gd name="T14" fmla="*/ 104 w 871"/>
                      <a:gd name="T15" fmla="*/ 197 h 1107"/>
                      <a:gd name="T16" fmla="*/ 64 w 871"/>
                      <a:gd name="T17" fmla="*/ 200 h 1107"/>
                      <a:gd name="T18" fmla="*/ 54 w 871"/>
                      <a:gd name="T19" fmla="*/ 217 h 1107"/>
                      <a:gd name="T20" fmla="*/ 78 w 871"/>
                      <a:gd name="T21" fmla="*/ 244 h 1107"/>
                      <a:gd name="T22" fmla="*/ 94 w 871"/>
                      <a:gd name="T23" fmla="*/ 264 h 1107"/>
                      <a:gd name="T24" fmla="*/ 94 w 871"/>
                      <a:gd name="T25" fmla="*/ 250 h 1107"/>
                      <a:gd name="T26" fmla="*/ 115 w 871"/>
                      <a:gd name="T27" fmla="*/ 277 h 1107"/>
                      <a:gd name="T28" fmla="*/ 131 w 871"/>
                      <a:gd name="T29" fmla="*/ 270 h 1107"/>
                      <a:gd name="T30" fmla="*/ 117 w 871"/>
                      <a:gd name="T31" fmla="*/ 231 h 1107"/>
                      <a:gd name="T32" fmla="*/ 144 w 871"/>
                      <a:gd name="T33" fmla="*/ 231 h 1107"/>
                      <a:gd name="T34" fmla="*/ 131 w 871"/>
                      <a:gd name="T35" fmla="*/ 197 h 1107"/>
                      <a:gd name="T36" fmla="*/ 161 w 871"/>
                      <a:gd name="T37" fmla="*/ 200 h 1107"/>
                      <a:gd name="T38" fmla="*/ 141 w 871"/>
                      <a:gd name="T39" fmla="*/ 177 h 1107"/>
                      <a:gd name="T40" fmla="*/ 101 w 871"/>
                      <a:gd name="T41" fmla="*/ 161 h 1107"/>
                      <a:gd name="T42" fmla="*/ 111 w 871"/>
                      <a:gd name="T43" fmla="*/ 137 h 1107"/>
                      <a:gd name="T44" fmla="*/ 108 w 871"/>
                      <a:gd name="T45" fmla="*/ 127 h 1107"/>
                      <a:gd name="T46" fmla="*/ 88 w 871"/>
                      <a:gd name="T47" fmla="*/ 84 h 1107"/>
                      <a:gd name="T48" fmla="*/ 94 w 871"/>
                      <a:gd name="T49" fmla="*/ 80 h 1107"/>
                      <a:gd name="T50" fmla="*/ 111 w 871"/>
                      <a:gd name="T51" fmla="*/ 94 h 1107"/>
                      <a:gd name="T52" fmla="*/ 117 w 871"/>
                      <a:gd name="T53" fmla="*/ 94 h 1107"/>
                      <a:gd name="T54" fmla="*/ 127 w 871"/>
                      <a:gd name="T55" fmla="*/ 94 h 1107"/>
                      <a:gd name="T56" fmla="*/ 141 w 871"/>
                      <a:gd name="T57" fmla="*/ 94 h 1107"/>
                      <a:gd name="T58" fmla="*/ 127 w 871"/>
                      <a:gd name="T59" fmla="*/ 80 h 1107"/>
                      <a:gd name="T60" fmla="*/ 138 w 871"/>
                      <a:gd name="T61" fmla="*/ 81 h 1107"/>
                      <a:gd name="T62" fmla="*/ 140 w 871"/>
                      <a:gd name="T63" fmla="*/ 82 h 1107"/>
                      <a:gd name="T64" fmla="*/ 141 w 871"/>
                      <a:gd name="T65" fmla="*/ 84 h 1107"/>
                      <a:gd name="T66" fmla="*/ 142 w 871"/>
                      <a:gd name="T67" fmla="*/ 85 h 1107"/>
                      <a:gd name="T68" fmla="*/ 146 w 871"/>
                      <a:gd name="T69" fmla="*/ 88 h 1107"/>
                      <a:gd name="T70" fmla="*/ 148 w 871"/>
                      <a:gd name="T71" fmla="*/ 90 h 1107"/>
                      <a:gd name="T72" fmla="*/ 151 w 871"/>
                      <a:gd name="T73" fmla="*/ 87 h 1107"/>
                      <a:gd name="T74" fmla="*/ 131 w 871"/>
                      <a:gd name="T75" fmla="*/ 77 h 1107"/>
                      <a:gd name="T76" fmla="*/ 124 w 871"/>
                      <a:gd name="T77" fmla="*/ 64 h 1107"/>
                      <a:gd name="T78" fmla="*/ 141 w 871"/>
                      <a:gd name="T79" fmla="*/ 57 h 1107"/>
                      <a:gd name="T80" fmla="*/ 168 w 871"/>
                      <a:gd name="T81" fmla="*/ 43 h 1107"/>
                      <a:gd name="T82" fmla="*/ 208 w 871"/>
                      <a:gd name="T83" fmla="*/ 50 h 1107"/>
                      <a:gd name="T84" fmla="*/ 211 w 871"/>
                      <a:gd name="T85" fmla="*/ 24 h 1107"/>
                      <a:gd name="T86" fmla="*/ 208 w 871"/>
                      <a:gd name="T87" fmla="*/ 0 h 1107"/>
                      <a:gd name="T88" fmla="*/ 205 w 871"/>
                      <a:gd name="T89" fmla="*/ 20 h 1107"/>
                      <a:gd name="T90" fmla="*/ 158 w 871"/>
                      <a:gd name="T91" fmla="*/ 24 h 1107"/>
                      <a:gd name="T92" fmla="*/ 131 w 871"/>
                      <a:gd name="T93" fmla="*/ 24 h 1107"/>
                      <a:gd name="T94" fmla="*/ 98 w 871"/>
                      <a:gd name="T95" fmla="*/ 37 h 1107"/>
                      <a:gd name="T96" fmla="*/ 84 w 871"/>
                      <a:gd name="T97" fmla="*/ 54 h 1107"/>
                      <a:gd name="T98" fmla="*/ 67 w 871"/>
                      <a:gd name="T99" fmla="*/ 54 h 1107"/>
                      <a:gd name="T100" fmla="*/ 51 w 871"/>
                      <a:gd name="T101" fmla="*/ 67 h 1107"/>
                      <a:gd name="T102" fmla="*/ 50 w 871"/>
                      <a:gd name="T103" fmla="*/ 68 h 1107"/>
                      <a:gd name="T104" fmla="*/ 48 w 871"/>
                      <a:gd name="T105" fmla="*/ 70 h 1107"/>
                      <a:gd name="T106" fmla="*/ 44 w 871"/>
                      <a:gd name="T107" fmla="*/ 70 h 1107"/>
                      <a:gd name="T108" fmla="*/ 41 w 871"/>
                      <a:gd name="T109" fmla="*/ 70 h 1107"/>
                      <a:gd name="T110" fmla="*/ 34 w 871"/>
                      <a:gd name="T111" fmla="*/ 74 h 11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71"/>
                      <a:gd name="T169" fmla="*/ 0 h 1107"/>
                      <a:gd name="T170" fmla="*/ 871 w 871"/>
                      <a:gd name="T171" fmla="*/ 1107 h 11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71" h="1107">
                        <a:moveTo>
                          <a:pt x="94" y="320"/>
                        </a:moveTo>
                        <a:lnTo>
                          <a:pt x="94" y="334"/>
                        </a:lnTo>
                        <a:lnTo>
                          <a:pt x="121" y="347"/>
                        </a:lnTo>
                        <a:lnTo>
                          <a:pt x="107" y="360"/>
                        </a:lnTo>
                        <a:lnTo>
                          <a:pt x="94" y="387"/>
                        </a:lnTo>
                        <a:lnTo>
                          <a:pt x="80" y="412"/>
                        </a:lnTo>
                        <a:lnTo>
                          <a:pt x="67" y="466"/>
                        </a:lnTo>
                        <a:lnTo>
                          <a:pt x="40" y="466"/>
                        </a:lnTo>
                        <a:lnTo>
                          <a:pt x="26" y="493"/>
                        </a:lnTo>
                        <a:lnTo>
                          <a:pt x="53" y="520"/>
                        </a:lnTo>
                        <a:lnTo>
                          <a:pt x="0" y="560"/>
                        </a:lnTo>
                        <a:lnTo>
                          <a:pt x="40" y="600"/>
                        </a:lnTo>
                        <a:lnTo>
                          <a:pt x="107" y="654"/>
                        </a:lnTo>
                        <a:lnTo>
                          <a:pt x="161" y="654"/>
                        </a:lnTo>
                        <a:lnTo>
                          <a:pt x="121" y="692"/>
                        </a:lnTo>
                        <a:lnTo>
                          <a:pt x="188" y="760"/>
                        </a:lnTo>
                        <a:lnTo>
                          <a:pt x="242" y="760"/>
                        </a:lnTo>
                        <a:lnTo>
                          <a:pt x="322" y="746"/>
                        </a:lnTo>
                        <a:lnTo>
                          <a:pt x="403" y="733"/>
                        </a:lnTo>
                        <a:lnTo>
                          <a:pt x="457" y="746"/>
                        </a:lnTo>
                        <a:lnTo>
                          <a:pt x="508" y="746"/>
                        </a:lnTo>
                        <a:lnTo>
                          <a:pt x="468" y="773"/>
                        </a:lnTo>
                        <a:lnTo>
                          <a:pt x="481" y="813"/>
                        </a:lnTo>
                        <a:lnTo>
                          <a:pt x="416" y="787"/>
                        </a:lnTo>
                        <a:lnTo>
                          <a:pt x="362" y="773"/>
                        </a:lnTo>
                        <a:lnTo>
                          <a:pt x="295" y="773"/>
                        </a:lnTo>
                        <a:lnTo>
                          <a:pt x="255" y="800"/>
                        </a:lnTo>
                        <a:lnTo>
                          <a:pt x="228" y="800"/>
                        </a:lnTo>
                        <a:lnTo>
                          <a:pt x="228" y="827"/>
                        </a:lnTo>
                        <a:lnTo>
                          <a:pt x="215" y="867"/>
                        </a:lnTo>
                        <a:lnTo>
                          <a:pt x="255" y="907"/>
                        </a:lnTo>
                        <a:lnTo>
                          <a:pt x="282" y="921"/>
                        </a:lnTo>
                        <a:lnTo>
                          <a:pt x="309" y="973"/>
                        </a:lnTo>
                        <a:lnTo>
                          <a:pt x="295" y="1026"/>
                        </a:lnTo>
                        <a:lnTo>
                          <a:pt x="349" y="1067"/>
                        </a:lnTo>
                        <a:lnTo>
                          <a:pt x="376" y="1053"/>
                        </a:lnTo>
                        <a:lnTo>
                          <a:pt x="349" y="1026"/>
                        </a:lnTo>
                        <a:lnTo>
                          <a:pt x="362" y="1000"/>
                        </a:lnTo>
                        <a:lnTo>
                          <a:pt x="376" y="1000"/>
                        </a:lnTo>
                        <a:lnTo>
                          <a:pt x="416" y="1026"/>
                        </a:lnTo>
                        <a:lnTo>
                          <a:pt x="430" y="1094"/>
                        </a:lnTo>
                        <a:lnTo>
                          <a:pt x="457" y="1107"/>
                        </a:lnTo>
                        <a:lnTo>
                          <a:pt x="457" y="1053"/>
                        </a:lnTo>
                        <a:lnTo>
                          <a:pt x="481" y="1026"/>
                        </a:lnTo>
                        <a:lnTo>
                          <a:pt x="522" y="1080"/>
                        </a:lnTo>
                        <a:lnTo>
                          <a:pt x="562" y="1094"/>
                        </a:lnTo>
                        <a:lnTo>
                          <a:pt x="522" y="1000"/>
                        </a:lnTo>
                        <a:lnTo>
                          <a:pt x="468" y="921"/>
                        </a:lnTo>
                        <a:lnTo>
                          <a:pt x="457" y="881"/>
                        </a:lnTo>
                        <a:lnTo>
                          <a:pt x="522" y="894"/>
                        </a:lnTo>
                        <a:lnTo>
                          <a:pt x="576" y="921"/>
                        </a:lnTo>
                        <a:lnTo>
                          <a:pt x="576" y="867"/>
                        </a:lnTo>
                        <a:lnTo>
                          <a:pt x="495" y="827"/>
                        </a:lnTo>
                        <a:lnTo>
                          <a:pt x="522" y="787"/>
                        </a:lnTo>
                        <a:lnTo>
                          <a:pt x="602" y="800"/>
                        </a:lnTo>
                        <a:lnTo>
                          <a:pt x="643" y="827"/>
                        </a:lnTo>
                        <a:lnTo>
                          <a:pt x="643" y="800"/>
                        </a:lnTo>
                        <a:lnTo>
                          <a:pt x="643" y="760"/>
                        </a:lnTo>
                        <a:lnTo>
                          <a:pt x="616" y="706"/>
                        </a:lnTo>
                        <a:lnTo>
                          <a:pt x="562" y="706"/>
                        </a:lnTo>
                        <a:lnTo>
                          <a:pt x="495" y="681"/>
                        </a:lnTo>
                        <a:lnTo>
                          <a:pt x="443" y="654"/>
                        </a:lnTo>
                        <a:lnTo>
                          <a:pt x="403" y="641"/>
                        </a:lnTo>
                        <a:lnTo>
                          <a:pt x="443" y="600"/>
                        </a:lnTo>
                        <a:lnTo>
                          <a:pt x="416" y="560"/>
                        </a:lnTo>
                        <a:lnTo>
                          <a:pt x="443" y="547"/>
                        </a:lnTo>
                        <a:lnTo>
                          <a:pt x="481" y="573"/>
                        </a:lnTo>
                        <a:lnTo>
                          <a:pt x="495" y="560"/>
                        </a:lnTo>
                        <a:lnTo>
                          <a:pt x="430" y="506"/>
                        </a:lnTo>
                        <a:lnTo>
                          <a:pt x="376" y="426"/>
                        </a:lnTo>
                        <a:lnTo>
                          <a:pt x="349" y="387"/>
                        </a:lnTo>
                        <a:lnTo>
                          <a:pt x="349" y="334"/>
                        </a:lnTo>
                        <a:lnTo>
                          <a:pt x="362" y="320"/>
                        </a:lnTo>
                        <a:lnTo>
                          <a:pt x="376" y="307"/>
                        </a:lnTo>
                        <a:lnTo>
                          <a:pt x="376" y="320"/>
                        </a:lnTo>
                        <a:lnTo>
                          <a:pt x="376" y="334"/>
                        </a:lnTo>
                        <a:lnTo>
                          <a:pt x="416" y="360"/>
                        </a:lnTo>
                        <a:lnTo>
                          <a:pt x="443" y="374"/>
                        </a:lnTo>
                        <a:lnTo>
                          <a:pt x="481" y="426"/>
                        </a:lnTo>
                        <a:lnTo>
                          <a:pt x="522" y="412"/>
                        </a:lnTo>
                        <a:lnTo>
                          <a:pt x="468" y="374"/>
                        </a:lnTo>
                        <a:lnTo>
                          <a:pt x="457" y="347"/>
                        </a:lnTo>
                        <a:lnTo>
                          <a:pt x="481" y="360"/>
                        </a:lnTo>
                        <a:lnTo>
                          <a:pt x="508" y="374"/>
                        </a:lnTo>
                        <a:lnTo>
                          <a:pt x="522" y="387"/>
                        </a:lnTo>
                        <a:lnTo>
                          <a:pt x="549" y="399"/>
                        </a:lnTo>
                        <a:lnTo>
                          <a:pt x="562" y="374"/>
                        </a:lnTo>
                        <a:lnTo>
                          <a:pt x="522" y="360"/>
                        </a:lnTo>
                        <a:lnTo>
                          <a:pt x="495" y="347"/>
                        </a:lnTo>
                        <a:lnTo>
                          <a:pt x="508" y="320"/>
                        </a:lnTo>
                        <a:lnTo>
                          <a:pt x="549" y="320"/>
                        </a:lnTo>
                        <a:lnTo>
                          <a:pt x="551" y="320"/>
                        </a:lnTo>
                        <a:lnTo>
                          <a:pt x="551" y="322"/>
                        </a:lnTo>
                        <a:lnTo>
                          <a:pt x="552" y="324"/>
                        </a:lnTo>
                        <a:lnTo>
                          <a:pt x="556" y="326"/>
                        </a:lnTo>
                        <a:lnTo>
                          <a:pt x="558" y="328"/>
                        </a:lnTo>
                        <a:lnTo>
                          <a:pt x="560" y="330"/>
                        </a:lnTo>
                        <a:lnTo>
                          <a:pt x="562" y="332"/>
                        </a:lnTo>
                        <a:lnTo>
                          <a:pt x="562" y="334"/>
                        </a:lnTo>
                        <a:lnTo>
                          <a:pt x="564" y="334"/>
                        </a:lnTo>
                        <a:lnTo>
                          <a:pt x="566" y="337"/>
                        </a:lnTo>
                        <a:lnTo>
                          <a:pt x="572" y="341"/>
                        </a:lnTo>
                        <a:lnTo>
                          <a:pt x="576" y="347"/>
                        </a:lnTo>
                        <a:lnTo>
                          <a:pt x="581" y="351"/>
                        </a:lnTo>
                        <a:lnTo>
                          <a:pt x="585" y="355"/>
                        </a:lnTo>
                        <a:lnTo>
                          <a:pt x="587" y="359"/>
                        </a:lnTo>
                        <a:lnTo>
                          <a:pt x="589" y="359"/>
                        </a:lnTo>
                        <a:lnTo>
                          <a:pt x="589" y="360"/>
                        </a:lnTo>
                        <a:lnTo>
                          <a:pt x="602" y="360"/>
                        </a:lnTo>
                        <a:lnTo>
                          <a:pt x="602" y="347"/>
                        </a:lnTo>
                        <a:lnTo>
                          <a:pt x="576" y="320"/>
                        </a:lnTo>
                        <a:lnTo>
                          <a:pt x="562" y="307"/>
                        </a:lnTo>
                        <a:lnTo>
                          <a:pt x="522" y="307"/>
                        </a:lnTo>
                        <a:lnTo>
                          <a:pt x="508" y="293"/>
                        </a:lnTo>
                        <a:lnTo>
                          <a:pt x="508" y="280"/>
                        </a:lnTo>
                        <a:lnTo>
                          <a:pt x="495" y="253"/>
                        </a:lnTo>
                        <a:lnTo>
                          <a:pt x="508" y="253"/>
                        </a:lnTo>
                        <a:lnTo>
                          <a:pt x="535" y="253"/>
                        </a:lnTo>
                        <a:lnTo>
                          <a:pt x="562" y="226"/>
                        </a:lnTo>
                        <a:lnTo>
                          <a:pt x="602" y="186"/>
                        </a:lnTo>
                        <a:lnTo>
                          <a:pt x="629" y="213"/>
                        </a:lnTo>
                        <a:lnTo>
                          <a:pt x="670" y="172"/>
                        </a:lnTo>
                        <a:lnTo>
                          <a:pt x="710" y="186"/>
                        </a:lnTo>
                        <a:lnTo>
                          <a:pt x="791" y="172"/>
                        </a:lnTo>
                        <a:lnTo>
                          <a:pt x="831" y="199"/>
                        </a:lnTo>
                        <a:lnTo>
                          <a:pt x="844" y="159"/>
                        </a:lnTo>
                        <a:lnTo>
                          <a:pt x="858" y="132"/>
                        </a:lnTo>
                        <a:lnTo>
                          <a:pt x="844" y="94"/>
                        </a:lnTo>
                        <a:lnTo>
                          <a:pt x="871" y="53"/>
                        </a:lnTo>
                        <a:lnTo>
                          <a:pt x="871" y="13"/>
                        </a:lnTo>
                        <a:lnTo>
                          <a:pt x="831" y="0"/>
                        </a:lnTo>
                        <a:lnTo>
                          <a:pt x="791" y="0"/>
                        </a:lnTo>
                        <a:lnTo>
                          <a:pt x="804" y="40"/>
                        </a:lnTo>
                        <a:lnTo>
                          <a:pt x="817" y="80"/>
                        </a:lnTo>
                        <a:lnTo>
                          <a:pt x="777" y="94"/>
                        </a:lnTo>
                        <a:lnTo>
                          <a:pt x="696" y="119"/>
                        </a:lnTo>
                        <a:lnTo>
                          <a:pt x="629" y="94"/>
                        </a:lnTo>
                        <a:lnTo>
                          <a:pt x="616" y="107"/>
                        </a:lnTo>
                        <a:lnTo>
                          <a:pt x="576" y="80"/>
                        </a:lnTo>
                        <a:lnTo>
                          <a:pt x="522" y="94"/>
                        </a:lnTo>
                        <a:lnTo>
                          <a:pt x="468" y="132"/>
                        </a:lnTo>
                        <a:lnTo>
                          <a:pt x="430" y="146"/>
                        </a:lnTo>
                        <a:lnTo>
                          <a:pt x="389" y="146"/>
                        </a:lnTo>
                        <a:lnTo>
                          <a:pt x="403" y="159"/>
                        </a:lnTo>
                        <a:lnTo>
                          <a:pt x="336" y="172"/>
                        </a:lnTo>
                        <a:lnTo>
                          <a:pt x="336" y="213"/>
                        </a:lnTo>
                        <a:lnTo>
                          <a:pt x="309" y="199"/>
                        </a:lnTo>
                        <a:lnTo>
                          <a:pt x="295" y="226"/>
                        </a:lnTo>
                        <a:lnTo>
                          <a:pt x="268" y="213"/>
                        </a:lnTo>
                        <a:lnTo>
                          <a:pt x="228" y="226"/>
                        </a:lnTo>
                        <a:lnTo>
                          <a:pt x="201" y="266"/>
                        </a:lnTo>
                        <a:lnTo>
                          <a:pt x="201" y="268"/>
                        </a:lnTo>
                        <a:lnTo>
                          <a:pt x="201" y="270"/>
                        </a:lnTo>
                        <a:lnTo>
                          <a:pt x="199" y="272"/>
                        </a:lnTo>
                        <a:lnTo>
                          <a:pt x="197" y="276"/>
                        </a:lnTo>
                        <a:lnTo>
                          <a:pt x="195" y="278"/>
                        </a:lnTo>
                        <a:lnTo>
                          <a:pt x="192" y="278"/>
                        </a:lnTo>
                        <a:lnTo>
                          <a:pt x="188" y="280"/>
                        </a:lnTo>
                        <a:lnTo>
                          <a:pt x="178" y="280"/>
                        </a:lnTo>
                        <a:lnTo>
                          <a:pt x="174" y="280"/>
                        </a:lnTo>
                        <a:lnTo>
                          <a:pt x="169" y="280"/>
                        </a:lnTo>
                        <a:lnTo>
                          <a:pt x="167" y="280"/>
                        </a:lnTo>
                        <a:lnTo>
                          <a:pt x="163" y="280"/>
                        </a:lnTo>
                        <a:lnTo>
                          <a:pt x="161" y="280"/>
                        </a:lnTo>
                        <a:lnTo>
                          <a:pt x="134" y="293"/>
                        </a:lnTo>
                        <a:lnTo>
                          <a:pt x="94" y="320"/>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23" name="Freeform 161">
                    <a:extLst>
                      <a:ext uri="{FF2B5EF4-FFF2-40B4-BE49-F238E27FC236}">
                        <a16:creationId xmlns:a16="http://schemas.microsoft.com/office/drawing/2014/main" id="{914BA2DB-96F1-ED4A-9ED3-12CFA74151EC}"/>
                      </a:ext>
                    </a:extLst>
                  </p:cNvPr>
                  <p:cNvSpPr>
                    <a:spLocks/>
                  </p:cNvSpPr>
                  <p:nvPr/>
                </p:nvSpPr>
                <p:spPr bwMode="gray">
                  <a:xfrm>
                    <a:off x="3323" y="3838"/>
                    <a:ext cx="39" cy="33"/>
                  </a:xfrm>
                  <a:custGeom>
                    <a:avLst/>
                    <a:gdLst>
                      <a:gd name="T0" fmla="*/ 13 w 81"/>
                      <a:gd name="T1" fmla="*/ 0 h 67"/>
                      <a:gd name="T2" fmla="*/ 6 w 81"/>
                      <a:gd name="T3" fmla="*/ 0 h 67"/>
                      <a:gd name="T4" fmla="*/ 0 w 81"/>
                      <a:gd name="T5" fmla="*/ 3 h 67"/>
                      <a:gd name="T6" fmla="*/ 0 w 81"/>
                      <a:gd name="T7" fmla="*/ 13 h 67"/>
                      <a:gd name="T8" fmla="*/ 16 w 81"/>
                      <a:gd name="T9" fmla="*/ 16 h 67"/>
                      <a:gd name="T10" fmla="*/ 20 w 81"/>
                      <a:gd name="T11" fmla="*/ 13 h 67"/>
                      <a:gd name="T12" fmla="*/ 10 w 81"/>
                      <a:gd name="T13" fmla="*/ 10 h 67"/>
                      <a:gd name="T14" fmla="*/ 13 w 81"/>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67"/>
                      <a:gd name="T26" fmla="*/ 81 w 81"/>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67">
                        <a:moveTo>
                          <a:pt x="54" y="0"/>
                        </a:moveTo>
                        <a:lnTo>
                          <a:pt x="27" y="0"/>
                        </a:lnTo>
                        <a:lnTo>
                          <a:pt x="0" y="14"/>
                        </a:lnTo>
                        <a:lnTo>
                          <a:pt x="0" y="54"/>
                        </a:lnTo>
                        <a:lnTo>
                          <a:pt x="67" y="67"/>
                        </a:lnTo>
                        <a:lnTo>
                          <a:pt x="81" y="54"/>
                        </a:lnTo>
                        <a:lnTo>
                          <a:pt x="40" y="40"/>
                        </a:lnTo>
                        <a:lnTo>
                          <a:pt x="54"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24" name="Freeform 162">
                    <a:extLst>
                      <a:ext uri="{FF2B5EF4-FFF2-40B4-BE49-F238E27FC236}">
                        <a16:creationId xmlns:a16="http://schemas.microsoft.com/office/drawing/2014/main" id="{FD2441A1-CD6F-F846-814D-EF9696B3B31B}"/>
                      </a:ext>
                    </a:extLst>
                  </p:cNvPr>
                  <p:cNvSpPr>
                    <a:spLocks/>
                  </p:cNvSpPr>
                  <p:nvPr/>
                </p:nvSpPr>
                <p:spPr bwMode="gray">
                  <a:xfrm>
                    <a:off x="3347" y="3885"/>
                    <a:ext cx="28" cy="27"/>
                  </a:xfrm>
                  <a:custGeom>
                    <a:avLst/>
                    <a:gdLst>
                      <a:gd name="T0" fmla="*/ 3 w 54"/>
                      <a:gd name="T1" fmla="*/ 0 h 54"/>
                      <a:gd name="T2" fmla="*/ 14 w 54"/>
                      <a:gd name="T3" fmla="*/ 6 h 54"/>
                      <a:gd name="T4" fmla="*/ 7 w 54"/>
                      <a:gd name="T5" fmla="*/ 13 h 54"/>
                      <a:gd name="T6" fmla="*/ 0 w 54"/>
                      <a:gd name="T7" fmla="*/ 6 h 54"/>
                      <a:gd name="T8" fmla="*/ 3 w 54"/>
                      <a:gd name="T9" fmla="*/ 0 h 54"/>
                      <a:gd name="T10" fmla="*/ 0 60000 65536"/>
                      <a:gd name="T11" fmla="*/ 0 60000 65536"/>
                      <a:gd name="T12" fmla="*/ 0 60000 65536"/>
                      <a:gd name="T13" fmla="*/ 0 60000 65536"/>
                      <a:gd name="T14" fmla="*/ 0 60000 65536"/>
                      <a:gd name="T15" fmla="*/ 0 w 54"/>
                      <a:gd name="T16" fmla="*/ 0 h 54"/>
                      <a:gd name="T17" fmla="*/ 54 w 54"/>
                      <a:gd name="T18" fmla="*/ 54 h 54"/>
                    </a:gdLst>
                    <a:ahLst/>
                    <a:cxnLst>
                      <a:cxn ang="T10">
                        <a:pos x="T0" y="T1"/>
                      </a:cxn>
                      <a:cxn ang="T11">
                        <a:pos x="T2" y="T3"/>
                      </a:cxn>
                      <a:cxn ang="T12">
                        <a:pos x="T4" y="T5"/>
                      </a:cxn>
                      <a:cxn ang="T13">
                        <a:pos x="T6" y="T7"/>
                      </a:cxn>
                      <a:cxn ang="T14">
                        <a:pos x="T8" y="T9"/>
                      </a:cxn>
                    </a:cxnLst>
                    <a:rect l="T15" t="T16" r="T17" b="T18"/>
                    <a:pathLst>
                      <a:path w="54" h="54">
                        <a:moveTo>
                          <a:pt x="13" y="0"/>
                        </a:moveTo>
                        <a:lnTo>
                          <a:pt x="54" y="27"/>
                        </a:lnTo>
                        <a:lnTo>
                          <a:pt x="27" y="54"/>
                        </a:lnTo>
                        <a:lnTo>
                          <a:pt x="0" y="27"/>
                        </a:lnTo>
                        <a:lnTo>
                          <a:pt x="13"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25" name="Freeform 163">
                    <a:extLst>
                      <a:ext uri="{FF2B5EF4-FFF2-40B4-BE49-F238E27FC236}">
                        <a16:creationId xmlns:a16="http://schemas.microsoft.com/office/drawing/2014/main" id="{63FCC3CA-AC3C-9249-9B12-CE5E84DDF7C3}"/>
                      </a:ext>
                    </a:extLst>
                  </p:cNvPr>
                  <p:cNvSpPr>
                    <a:spLocks/>
                  </p:cNvSpPr>
                  <p:nvPr/>
                </p:nvSpPr>
                <p:spPr bwMode="gray">
                  <a:xfrm>
                    <a:off x="3248" y="3718"/>
                    <a:ext cx="40" cy="33"/>
                  </a:xfrm>
                  <a:custGeom>
                    <a:avLst/>
                    <a:gdLst>
                      <a:gd name="T0" fmla="*/ 0 w 81"/>
                      <a:gd name="T1" fmla="*/ 0 h 67"/>
                      <a:gd name="T2" fmla="*/ 10 w 81"/>
                      <a:gd name="T3" fmla="*/ 3 h 67"/>
                      <a:gd name="T4" fmla="*/ 13 w 81"/>
                      <a:gd name="T5" fmla="*/ 10 h 67"/>
                      <a:gd name="T6" fmla="*/ 20 w 81"/>
                      <a:gd name="T7" fmla="*/ 16 h 67"/>
                      <a:gd name="T8" fmla="*/ 6 w 81"/>
                      <a:gd name="T9" fmla="*/ 16 h 67"/>
                      <a:gd name="T10" fmla="*/ 6 w 81"/>
                      <a:gd name="T11" fmla="*/ 10 h 67"/>
                      <a:gd name="T12" fmla="*/ 0 w 81"/>
                      <a:gd name="T13" fmla="*/ 6 h 67"/>
                      <a:gd name="T14" fmla="*/ 0 w 81"/>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67"/>
                      <a:gd name="T26" fmla="*/ 81 w 81"/>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67">
                        <a:moveTo>
                          <a:pt x="0" y="0"/>
                        </a:moveTo>
                        <a:lnTo>
                          <a:pt x="41" y="14"/>
                        </a:lnTo>
                        <a:lnTo>
                          <a:pt x="54" y="40"/>
                        </a:lnTo>
                        <a:lnTo>
                          <a:pt x="81" y="67"/>
                        </a:lnTo>
                        <a:lnTo>
                          <a:pt x="27" y="67"/>
                        </a:lnTo>
                        <a:lnTo>
                          <a:pt x="27" y="40"/>
                        </a:lnTo>
                        <a:lnTo>
                          <a:pt x="0" y="27"/>
                        </a:lnTo>
                        <a:lnTo>
                          <a:pt x="0"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26" name="Freeform 164">
                    <a:extLst>
                      <a:ext uri="{FF2B5EF4-FFF2-40B4-BE49-F238E27FC236}">
                        <a16:creationId xmlns:a16="http://schemas.microsoft.com/office/drawing/2014/main" id="{18533300-D349-B549-82C9-0DCD96054399}"/>
                      </a:ext>
                    </a:extLst>
                  </p:cNvPr>
                  <p:cNvSpPr>
                    <a:spLocks/>
                  </p:cNvSpPr>
                  <p:nvPr/>
                </p:nvSpPr>
                <p:spPr bwMode="gray">
                  <a:xfrm>
                    <a:off x="2286" y="2782"/>
                    <a:ext cx="47" cy="60"/>
                  </a:xfrm>
                  <a:custGeom>
                    <a:avLst/>
                    <a:gdLst>
                      <a:gd name="T0" fmla="*/ 13 w 94"/>
                      <a:gd name="T1" fmla="*/ 0 h 121"/>
                      <a:gd name="T2" fmla="*/ 13 w 94"/>
                      <a:gd name="T3" fmla="*/ 6 h 121"/>
                      <a:gd name="T4" fmla="*/ 17 w 94"/>
                      <a:gd name="T5" fmla="*/ 13 h 121"/>
                      <a:gd name="T6" fmla="*/ 24 w 94"/>
                      <a:gd name="T7" fmla="*/ 20 h 121"/>
                      <a:gd name="T8" fmla="*/ 21 w 94"/>
                      <a:gd name="T9" fmla="*/ 27 h 121"/>
                      <a:gd name="T10" fmla="*/ 17 w 94"/>
                      <a:gd name="T11" fmla="*/ 30 h 121"/>
                      <a:gd name="T12" fmla="*/ 13 w 94"/>
                      <a:gd name="T13" fmla="*/ 30 h 121"/>
                      <a:gd name="T14" fmla="*/ 3 w 94"/>
                      <a:gd name="T15" fmla="*/ 30 h 121"/>
                      <a:gd name="T16" fmla="*/ 0 w 94"/>
                      <a:gd name="T17" fmla="*/ 30 h 121"/>
                      <a:gd name="T18" fmla="*/ 3 w 94"/>
                      <a:gd name="T19" fmla="*/ 23 h 121"/>
                      <a:gd name="T20" fmla="*/ 0 w 94"/>
                      <a:gd name="T21" fmla="*/ 16 h 121"/>
                      <a:gd name="T22" fmla="*/ 3 w 94"/>
                      <a:gd name="T23" fmla="*/ 10 h 121"/>
                      <a:gd name="T24" fmla="*/ 6 w 94"/>
                      <a:gd name="T25" fmla="*/ 0 h 121"/>
                      <a:gd name="T26" fmla="*/ 13 w 94"/>
                      <a:gd name="T27" fmla="*/ 0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121"/>
                      <a:gd name="T44" fmla="*/ 94 w 94"/>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121">
                        <a:moveTo>
                          <a:pt x="54" y="0"/>
                        </a:moveTo>
                        <a:lnTo>
                          <a:pt x="54" y="27"/>
                        </a:lnTo>
                        <a:lnTo>
                          <a:pt x="67" y="54"/>
                        </a:lnTo>
                        <a:lnTo>
                          <a:pt x="94" y="81"/>
                        </a:lnTo>
                        <a:lnTo>
                          <a:pt x="81" y="108"/>
                        </a:lnTo>
                        <a:lnTo>
                          <a:pt x="67" y="121"/>
                        </a:lnTo>
                        <a:lnTo>
                          <a:pt x="54" y="121"/>
                        </a:lnTo>
                        <a:lnTo>
                          <a:pt x="13" y="121"/>
                        </a:lnTo>
                        <a:lnTo>
                          <a:pt x="0" y="121"/>
                        </a:lnTo>
                        <a:lnTo>
                          <a:pt x="13" y="94"/>
                        </a:lnTo>
                        <a:lnTo>
                          <a:pt x="0" y="67"/>
                        </a:lnTo>
                        <a:lnTo>
                          <a:pt x="13" y="40"/>
                        </a:lnTo>
                        <a:lnTo>
                          <a:pt x="27" y="0"/>
                        </a:lnTo>
                        <a:lnTo>
                          <a:pt x="54"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27" name="Freeform 165">
                    <a:extLst>
                      <a:ext uri="{FF2B5EF4-FFF2-40B4-BE49-F238E27FC236}">
                        <a16:creationId xmlns:a16="http://schemas.microsoft.com/office/drawing/2014/main" id="{9B8BE330-DC51-A640-B675-D0DA2893757E}"/>
                      </a:ext>
                    </a:extLst>
                  </p:cNvPr>
                  <p:cNvSpPr>
                    <a:spLocks/>
                  </p:cNvSpPr>
                  <p:nvPr/>
                </p:nvSpPr>
                <p:spPr bwMode="gray">
                  <a:xfrm>
                    <a:off x="2520" y="2883"/>
                    <a:ext cx="467" cy="247"/>
                  </a:xfrm>
                  <a:custGeom>
                    <a:avLst/>
                    <a:gdLst>
                      <a:gd name="T0" fmla="*/ 33 w 935"/>
                      <a:gd name="T1" fmla="*/ 107 h 493"/>
                      <a:gd name="T2" fmla="*/ 36 w 935"/>
                      <a:gd name="T3" fmla="*/ 113 h 493"/>
                      <a:gd name="T4" fmla="*/ 46 w 935"/>
                      <a:gd name="T5" fmla="*/ 107 h 493"/>
                      <a:gd name="T6" fmla="*/ 56 w 935"/>
                      <a:gd name="T7" fmla="*/ 100 h 493"/>
                      <a:gd name="T8" fmla="*/ 73 w 935"/>
                      <a:gd name="T9" fmla="*/ 96 h 493"/>
                      <a:gd name="T10" fmla="*/ 80 w 935"/>
                      <a:gd name="T11" fmla="*/ 103 h 493"/>
                      <a:gd name="T12" fmla="*/ 103 w 935"/>
                      <a:gd name="T13" fmla="*/ 117 h 493"/>
                      <a:gd name="T14" fmla="*/ 123 w 935"/>
                      <a:gd name="T15" fmla="*/ 117 h 493"/>
                      <a:gd name="T16" fmla="*/ 140 w 935"/>
                      <a:gd name="T17" fmla="*/ 119 h 493"/>
                      <a:gd name="T18" fmla="*/ 163 w 935"/>
                      <a:gd name="T19" fmla="*/ 119 h 493"/>
                      <a:gd name="T20" fmla="*/ 190 w 935"/>
                      <a:gd name="T21" fmla="*/ 110 h 493"/>
                      <a:gd name="T22" fmla="*/ 203 w 935"/>
                      <a:gd name="T23" fmla="*/ 110 h 493"/>
                      <a:gd name="T24" fmla="*/ 210 w 935"/>
                      <a:gd name="T25" fmla="*/ 100 h 493"/>
                      <a:gd name="T26" fmla="*/ 217 w 935"/>
                      <a:gd name="T27" fmla="*/ 93 h 493"/>
                      <a:gd name="T28" fmla="*/ 217 w 935"/>
                      <a:gd name="T29" fmla="*/ 80 h 493"/>
                      <a:gd name="T30" fmla="*/ 220 w 935"/>
                      <a:gd name="T31" fmla="*/ 70 h 493"/>
                      <a:gd name="T32" fmla="*/ 217 w 935"/>
                      <a:gd name="T33" fmla="*/ 59 h 493"/>
                      <a:gd name="T34" fmla="*/ 223 w 935"/>
                      <a:gd name="T35" fmla="*/ 53 h 493"/>
                      <a:gd name="T36" fmla="*/ 233 w 935"/>
                      <a:gd name="T37" fmla="*/ 56 h 493"/>
                      <a:gd name="T38" fmla="*/ 233 w 935"/>
                      <a:gd name="T39" fmla="*/ 36 h 493"/>
                      <a:gd name="T40" fmla="*/ 223 w 935"/>
                      <a:gd name="T41" fmla="*/ 26 h 493"/>
                      <a:gd name="T42" fmla="*/ 223 w 935"/>
                      <a:gd name="T43" fmla="*/ 16 h 493"/>
                      <a:gd name="T44" fmla="*/ 210 w 935"/>
                      <a:gd name="T45" fmla="*/ 6 h 493"/>
                      <a:gd name="T46" fmla="*/ 197 w 935"/>
                      <a:gd name="T47" fmla="*/ 6 h 493"/>
                      <a:gd name="T48" fmla="*/ 173 w 935"/>
                      <a:gd name="T49" fmla="*/ 3 h 493"/>
                      <a:gd name="T50" fmla="*/ 163 w 935"/>
                      <a:gd name="T51" fmla="*/ 10 h 493"/>
                      <a:gd name="T52" fmla="*/ 153 w 935"/>
                      <a:gd name="T53" fmla="*/ 20 h 493"/>
                      <a:gd name="T54" fmla="*/ 143 w 935"/>
                      <a:gd name="T55" fmla="*/ 23 h 493"/>
                      <a:gd name="T56" fmla="*/ 133 w 935"/>
                      <a:gd name="T57" fmla="*/ 13 h 493"/>
                      <a:gd name="T58" fmla="*/ 126 w 935"/>
                      <a:gd name="T59" fmla="*/ 26 h 493"/>
                      <a:gd name="T60" fmla="*/ 116 w 935"/>
                      <a:gd name="T61" fmla="*/ 23 h 493"/>
                      <a:gd name="T62" fmla="*/ 100 w 935"/>
                      <a:gd name="T63" fmla="*/ 40 h 493"/>
                      <a:gd name="T64" fmla="*/ 103 w 935"/>
                      <a:gd name="T65" fmla="*/ 56 h 493"/>
                      <a:gd name="T66" fmla="*/ 106 w 935"/>
                      <a:gd name="T67" fmla="*/ 66 h 493"/>
                      <a:gd name="T68" fmla="*/ 103 w 935"/>
                      <a:gd name="T69" fmla="*/ 76 h 493"/>
                      <a:gd name="T70" fmla="*/ 90 w 935"/>
                      <a:gd name="T71" fmla="*/ 66 h 493"/>
                      <a:gd name="T72" fmla="*/ 76 w 935"/>
                      <a:gd name="T73" fmla="*/ 70 h 493"/>
                      <a:gd name="T74" fmla="*/ 56 w 935"/>
                      <a:gd name="T75" fmla="*/ 80 h 493"/>
                      <a:gd name="T76" fmla="*/ 36 w 935"/>
                      <a:gd name="T77" fmla="*/ 73 h 493"/>
                      <a:gd name="T78" fmla="*/ 26 w 935"/>
                      <a:gd name="T79" fmla="*/ 83 h 493"/>
                      <a:gd name="T80" fmla="*/ 13 w 935"/>
                      <a:gd name="T81" fmla="*/ 80 h 493"/>
                      <a:gd name="T82" fmla="*/ 0 w 935"/>
                      <a:gd name="T83" fmla="*/ 83 h 493"/>
                      <a:gd name="T84" fmla="*/ 3 w 935"/>
                      <a:gd name="T85" fmla="*/ 103 h 493"/>
                      <a:gd name="T86" fmla="*/ 16 w 935"/>
                      <a:gd name="T87" fmla="*/ 103 h 493"/>
                      <a:gd name="T88" fmla="*/ 26 w 935"/>
                      <a:gd name="T89" fmla="*/ 107 h 4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5"/>
                      <a:gd name="T136" fmla="*/ 0 h 493"/>
                      <a:gd name="T137" fmla="*/ 935 w 935"/>
                      <a:gd name="T138" fmla="*/ 493 h 4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5" h="493">
                        <a:moveTo>
                          <a:pt x="106" y="428"/>
                        </a:moveTo>
                        <a:lnTo>
                          <a:pt x="133" y="428"/>
                        </a:lnTo>
                        <a:lnTo>
                          <a:pt x="146" y="441"/>
                        </a:lnTo>
                        <a:lnTo>
                          <a:pt x="146" y="454"/>
                        </a:lnTo>
                        <a:lnTo>
                          <a:pt x="173" y="441"/>
                        </a:lnTo>
                        <a:lnTo>
                          <a:pt x="187" y="428"/>
                        </a:lnTo>
                        <a:lnTo>
                          <a:pt x="187" y="414"/>
                        </a:lnTo>
                        <a:lnTo>
                          <a:pt x="227" y="401"/>
                        </a:lnTo>
                        <a:lnTo>
                          <a:pt x="240" y="401"/>
                        </a:lnTo>
                        <a:lnTo>
                          <a:pt x="294" y="387"/>
                        </a:lnTo>
                        <a:lnTo>
                          <a:pt x="321" y="387"/>
                        </a:lnTo>
                        <a:lnTo>
                          <a:pt x="321" y="414"/>
                        </a:lnTo>
                        <a:lnTo>
                          <a:pt x="348" y="454"/>
                        </a:lnTo>
                        <a:lnTo>
                          <a:pt x="415" y="468"/>
                        </a:lnTo>
                        <a:lnTo>
                          <a:pt x="453" y="479"/>
                        </a:lnTo>
                        <a:lnTo>
                          <a:pt x="494" y="468"/>
                        </a:lnTo>
                        <a:lnTo>
                          <a:pt x="521" y="479"/>
                        </a:lnTo>
                        <a:lnTo>
                          <a:pt x="561" y="479"/>
                        </a:lnTo>
                        <a:lnTo>
                          <a:pt x="615" y="493"/>
                        </a:lnTo>
                        <a:lnTo>
                          <a:pt x="655" y="479"/>
                        </a:lnTo>
                        <a:lnTo>
                          <a:pt x="695" y="441"/>
                        </a:lnTo>
                        <a:lnTo>
                          <a:pt x="762" y="441"/>
                        </a:lnTo>
                        <a:lnTo>
                          <a:pt x="801" y="414"/>
                        </a:lnTo>
                        <a:lnTo>
                          <a:pt x="814" y="441"/>
                        </a:lnTo>
                        <a:lnTo>
                          <a:pt x="828" y="387"/>
                        </a:lnTo>
                        <a:lnTo>
                          <a:pt x="841" y="401"/>
                        </a:lnTo>
                        <a:lnTo>
                          <a:pt x="841" y="374"/>
                        </a:lnTo>
                        <a:lnTo>
                          <a:pt x="868" y="374"/>
                        </a:lnTo>
                        <a:lnTo>
                          <a:pt x="868" y="347"/>
                        </a:lnTo>
                        <a:lnTo>
                          <a:pt x="868" y="320"/>
                        </a:lnTo>
                        <a:lnTo>
                          <a:pt x="855" y="293"/>
                        </a:lnTo>
                        <a:lnTo>
                          <a:pt x="881" y="280"/>
                        </a:lnTo>
                        <a:lnTo>
                          <a:pt x="895" y="266"/>
                        </a:lnTo>
                        <a:lnTo>
                          <a:pt x="868" y="239"/>
                        </a:lnTo>
                        <a:lnTo>
                          <a:pt x="868" y="226"/>
                        </a:lnTo>
                        <a:lnTo>
                          <a:pt x="895" y="213"/>
                        </a:lnTo>
                        <a:lnTo>
                          <a:pt x="895" y="226"/>
                        </a:lnTo>
                        <a:lnTo>
                          <a:pt x="935" y="226"/>
                        </a:lnTo>
                        <a:lnTo>
                          <a:pt x="935" y="174"/>
                        </a:lnTo>
                        <a:lnTo>
                          <a:pt x="935" y="147"/>
                        </a:lnTo>
                        <a:lnTo>
                          <a:pt x="908" y="120"/>
                        </a:lnTo>
                        <a:lnTo>
                          <a:pt x="895" y="107"/>
                        </a:lnTo>
                        <a:lnTo>
                          <a:pt x="895" y="94"/>
                        </a:lnTo>
                        <a:lnTo>
                          <a:pt x="895" y="67"/>
                        </a:lnTo>
                        <a:lnTo>
                          <a:pt x="868" y="40"/>
                        </a:lnTo>
                        <a:lnTo>
                          <a:pt x="841" y="26"/>
                        </a:lnTo>
                        <a:lnTo>
                          <a:pt x="828" y="40"/>
                        </a:lnTo>
                        <a:lnTo>
                          <a:pt x="789" y="26"/>
                        </a:lnTo>
                        <a:lnTo>
                          <a:pt x="762" y="26"/>
                        </a:lnTo>
                        <a:lnTo>
                          <a:pt x="695" y="13"/>
                        </a:lnTo>
                        <a:lnTo>
                          <a:pt x="668" y="0"/>
                        </a:lnTo>
                        <a:lnTo>
                          <a:pt x="655" y="40"/>
                        </a:lnTo>
                        <a:lnTo>
                          <a:pt x="641" y="53"/>
                        </a:lnTo>
                        <a:lnTo>
                          <a:pt x="615" y="80"/>
                        </a:lnTo>
                        <a:lnTo>
                          <a:pt x="601" y="80"/>
                        </a:lnTo>
                        <a:lnTo>
                          <a:pt x="574" y="94"/>
                        </a:lnTo>
                        <a:lnTo>
                          <a:pt x="561" y="94"/>
                        </a:lnTo>
                        <a:lnTo>
                          <a:pt x="534" y="53"/>
                        </a:lnTo>
                        <a:lnTo>
                          <a:pt x="507" y="53"/>
                        </a:lnTo>
                        <a:lnTo>
                          <a:pt x="507" y="107"/>
                        </a:lnTo>
                        <a:lnTo>
                          <a:pt x="494" y="94"/>
                        </a:lnTo>
                        <a:lnTo>
                          <a:pt x="467" y="94"/>
                        </a:lnTo>
                        <a:lnTo>
                          <a:pt x="453" y="147"/>
                        </a:lnTo>
                        <a:lnTo>
                          <a:pt x="402" y="161"/>
                        </a:lnTo>
                        <a:lnTo>
                          <a:pt x="375" y="199"/>
                        </a:lnTo>
                        <a:lnTo>
                          <a:pt x="415" y="226"/>
                        </a:lnTo>
                        <a:lnTo>
                          <a:pt x="402" y="253"/>
                        </a:lnTo>
                        <a:lnTo>
                          <a:pt x="426" y="266"/>
                        </a:lnTo>
                        <a:lnTo>
                          <a:pt x="426" y="293"/>
                        </a:lnTo>
                        <a:lnTo>
                          <a:pt x="415" y="307"/>
                        </a:lnTo>
                        <a:lnTo>
                          <a:pt x="388" y="266"/>
                        </a:lnTo>
                        <a:lnTo>
                          <a:pt x="361" y="266"/>
                        </a:lnTo>
                        <a:lnTo>
                          <a:pt x="334" y="253"/>
                        </a:lnTo>
                        <a:lnTo>
                          <a:pt x="307" y="280"/>
                        </a:lnTo>
                        <a:lnTo>
                          <a:pt x="254" y="293"/>
                        </a:lnTo>
                        <a:lnTo>
                          <a:pt x="227" y="320"/>
                        </a:lnTo>
                        <a:lnTo>
                          <a:pt x="173" y="334"/>
                        </a:lnTo>
                        <a:lnTo>
                          <a:pt x="146" y="293"/>
                        </a:lnTo>
                        <a:lnTo>
                          <a:pt x="92" y="293"/>
                        </a:lnTo>
                        <a:lnTo>
                          <a:pt x="106" y="334"/>
                        </a:lnTo>
                        <a:lnTo>
                          <a:pt x="66" y="347"/>
                        </a:lnTo>
                        <a:lnTo>
                          <a:pt x="52" y="320"/>
                        </a:lnTo>
                        <a:lnTo>
                          <a:pt x="14" y="293"/>
                        </a:lnTo>
                        <a:lnTo>
                          <a:pt x="0" y="334"/>
                        </a:lnTo>
                        <a:lnTo>
                          <a:pt x="0" y="374"/>
                        </a:lnTo>
                        <a:lnTo>
                          <a:pt x="14" y="414"/>
                        </a:lnTo>
                        <a:lnTo>
                          <a:pt x="52" y="441"/>
                        </a:lnTo>
                        <a:lnTo>
                          <a:pt x="66" y="414"/>
                        </a:lnTo>
                        <a:lnTo>
                          <a:pt x="106" y="401"/>
                        </a:lnTo>
                        <a:lnTo>
                          <a:pt x="106" y="428"/>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28" name="Freeform 166">
                    <a:extLst>
                      <a:ext uri="{FF2B5EF4-FFF2-40B4-BE49-F238E27FC236}">
                        <a16:creationId xmlns:a16="http://schemas.microsoft.com/office/drawing/2014/main" id="{381EE04F-D116-2946-887B-7620D4858BA0}"/>
                      </a:ext>
                    </a:extLst>
                  </p:cNvPr>
                  <p:cNvSpPr>
                    <a:spLocks/>
                  </p:cNvSpPr>
                  <p:nvPr/>
                </p:nvSpPr>
                <p:spPr bwMode="gray">
                  <a:xfrm>
                    <a:off x="2668" y="2696"/>
                    <a:ext cx="407" cy="233"/>
                  </a:xfrm>
                  <a:custGeom>
                    <a:avLst/>
                    <a:gdLst>
                      <a:gd name="T0" fmla="*/ 53 w 816"/>
                      <a:gd name="T1" fmla="*/ 106 h 467"/>
                      <a:gd name="T2" fmla="*/ 60 w 816"/>
                      <a:gd name="T3" fmla="*/ 110 h 467"/>
                      <a:gd name="T4" fmla="*/ 70 w 816"/>
                      <a:gd name="T5" fmla="*/ 116 h 467"/>
                      <a:gd name="T6" fmla="*/ 80 w 816"/>
                      <a:gd name="T7" fmla="*/ 113 h 467"/>
                      <a:gd name="T8" fmla="*/ 90 w 816"/>
                      <a:gd name="T9" fmla="*/ 103 h 467"/>
                      <a:gd name="T10" fmla="*/ 100 w 816"/>
                      <a:gd name="T11" fmla="*/ 96 h 467"/>
                      <a:gd name="T12" fmla="*/ 123 w 816"/>
                      <a:gd name="T13" fmla="*/ 100 h 467"/>
                      <a:gd name="T14" fmla="*/ 136 w 816"/>
                      <a:gd name="T15" fmla="*/ 100 h 467"/>
                      <a:gd name="T16" fmla="*/ 150 w 816"/>
                      <a:gd name="T17" fmla="*/ 110 h 467"/>
                      <a:gd name="T18" fmla="*/ 156 w 816"/>
                      <a:gd name="T19" fmla="*/ 93 h 467"/>
                      <a:gd name="T20" fmla="*/ 173 w 816"/>
                      <a:gd name="T21" fmla="*/ 93 h 467"/>
                      <a:gd name="T22" fmla="*/ 187 w 816"/>
                      <a:gd name="T23" fmla="*/ 83 h 467"/>
                      <a:gd name="T24" fmla="*/ 190 w 816"/>
                      <a:gd name="T25" fmla="*/ 70 h 467"/>
                      <a:gd name="T26" fmla="*/ 197 w 816"/>
                      <a:gd name="T27" fmla="*/ 60 h 467"/>
                      <a:gd name="T28" fmla="*/ 203 w 816"/>
                      <a:gd name="T29" fmla="*/ 53 h 467"/>
                      <a:gd name="T30" fmla="*/ 197 w 816"/>
                      <a:gd name="T31" fmla="*/ 43 h 467"/>
                      <a:gd name="T32" fmla="*/ 180 w 816"/>
                      <a:gd name="T33" fmla="*/ 37 h 467"/>
                      <a:gd name="T34" fmla="*/ 170 w 816"/>
                      <a:gd name="T35" fmla="*/ 37 h 467"/>
                      <a:gd name="T36" fmla="*/ 170 w 816"/>
                      <a:gd name="T37" fmla="*/ 30 h 467"/>
                      <a:gd name="T38" fmla="*/ 160 w 816"/>
                      <a:gd name="T39" fmla="*/ 30 h 467"/>
                      <a:gd name="T40" fmla="*/ 150 w 816"/>
                      <a:gd name="T41" fmla="*/ 27 h 467"/>
                      <a:gd name="T42" fmla="*/ 146 w 816"/>
                      <a:gd name="T43" fmla="*/ 33 h 467"/>
                      <a:gd name="T44" fmla="*/ 136 w 816"/>
                      <a:gd name="T45" fmla="*/ 43 h 467"/>
                      <a:gd name="T46" fmla="*/ 123 w 816"/>
                      <a:gd name="T47" fmla="*/ 27 h 467"/>
                      <a:gd name="T48" fmla="*/ 123 w 816"/>
                      <a:gd name="T49" fmla="*/ 17 h 467"/>
                      <a:gd name="T50" fmla="*/ 93 w 816"/>
                      <a:gd name="T51" fmla="*/ 10 h 467"/>
                      <a:gd name="T52" fmla="*/ 86 w 816"/>
                      <a:gd name="T53" fmla="*/ 0 h 467"/>
                      <a:gd name="T54" fmla="*/ 76 w 816"/>
                      <a:gd name="T55" fmla="*/ 6 h 467"/>
                      <a:gd name="T56" fmla="*/ 70 w 816"/>
                      <a:gd name="T57" fmla="*/ 0 h 467"/>
                      <a:gd name="T58" fmla="*/ 63 w 816"/>
                      <a:gd name="T59" fmla="*/ 6 h 467"/>
                      <a:gd name="T60" fmla="*/ 43 w 816"/>
                      <a:gd name="T61" fmla="*/ 17 h 467"/>
                      <a:gd name="T62" fmla="*/ 23 w 816"/>
                      <a:gd name="T63" fmla="*/ 33 h 467"/>
                      <a:gd name="T64" fmla="*/ 6 w 816"/>
                      <a:gd name="T65" fmla="*/ 40 h 467"/>
                      <a:gd name="T66" fmla="*/ 0 w 816"/>
                      <a:gd name="T67" fmla="*/ 46 h 467"/>
                      <a:gd name="T68" fmla="*/ 13 w 816"/>
                      <a:gd name="T69" fmla="*/ 56 h 467"/>
                      <a:gd name="T70" fmla="*/ 16 w 816"/>
                      <a:gd name="T71" fmla="*/ 70 h 467"/>
                      <a:gd name="T72" fmla="*/ 26 w 816"/>
                      <a:gd name="T73" fmla="*/ 83 h 467"/>
                      <a:gd name="T74" fmla="*/ 43 w 816"/>
                      <a:gd name="T75" fmla="*/ 100 h 467"/>
                      <a:gd name="T76" fmla="*/ 53 w 816"/>
                      <a:gd name="T77" fmla="*/ 106 h 4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16"/>
                      <a:gd name="T118" fmla="*/ 0 h 467"/>
                      <a:gd name="T119" fmla="*/ 816 w 816"/>
                      <a:gd name="T120" fmla="*/ 467 h 4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16" h="467">
                        <a:moveTo>
                          <a:pt x="213" y="426"/>
                        </a:moveTo>
                        <a:lnTo>
                          <a:pt x="213" y="426"/>
                        </a:lnTo>
                        <a:lnTo>
                          <a:pt x="240" y="426"/>
                        </a:lnTo>
                        <a:lnTo>
                          <a:pt x="240" y="440"/>
                        </a:lnTo>
                        <a:lnTo>
                          <a:pt x="267" y="467"/>
                        </a:lnTo>
                        <a:lnTo>
                          <a:pt x="280" y="467"/>
                        </a:lnTo>
                        <a:lnTo>
                          <a:pt x="307" y="453"/>
                        </a:lnTo>
                        <a:lnTo>
                          <a:pt x="321" y="453"/>
                        </a:lnTo>
                        <a:lnTo>
                          <a:pt x="347" y="426"/>
                        </a:lnTo>
                        <a:lnTo>
                          <a:pt x="361" y="413"/>
                        </a:lnTo>
                        <a:lnTo>
                          <a:pt x="374" y="373"/>
                        </a:lnTo>
                        <a:lnTo>
                          <a:pt x="401" y="386"/>
                        </a:lnTo>
                        <a:lnTo>
                          <a:pt x="468" y="400"/>
                        </a:lnTo>
                        <a:lnTo>
                          <a:pt x="495" y="400"/>
                        </a:lnTo>
                        <a:lnTo>
                          <a:pt x="534" y="413"/>
                        </a:lnTo>
                        <a:lnTo>
                          <a:pt x="547" y="400"/>
                        </a:lnTo>
                        <a:lnTo>
                          <a:pt x="574" y="413"/>
                        </a:lnTo>
                        <a:lnTo>
                          <a:pt x="601" y="440"/>
                        </a:lnTo>
                        <a:lnTo>
                          <a:pt x="614" y="426"/>
                        </a:lnTo>
                        <a:lnTo>
                          <a:pt x="628" y="373"/>
                        </a:lnTo>
                        <a:lnTo>
                          <a:pt x="655" y="386"/>
                        </a:lnTo>
                        <a:lnTo>
                          <a:pt x="695" y="373"/>
                        </a:lnTo>
                        <a:lnTo>
                          <a:pt x="722" y="348"/>
                        </a:lnTo>
                        <a:lnTo>
                          <a:pt x="749" y="334"/>
                        </a:lnTo>
                        <a:lnTo>
                          <a:pt x="735" y="321"/>
                        </a:lnTo>
                        <a:lnTo>
                          <a:pt x="762" y="281"/>
                        </a:lnTo>
                        <a:lnTo>
                          <a:pt x="776" y="240"/>
                        </a:lnTo>
                        <a:lnTo>
                          <a:pt x="789" y="240"/>
                        </a:lnTo>
                        <a:lnTo>
                          <a:pt x="816" y="227"/>
                        </a:lnTo>
                        <a:lnTo>
                          <a:pt x="816" y="213"/>
                        </a:lnTo>
                        <a:lnTo>
                          <a:pt x="789" y="200"/>
                        </a:lnTo>
                        <a:lnTo>
                          <a:pt x="789" y="173"/>
                        </a:lnTo>
                        <a:lnTo>
                          <a:pt x="749" y="162"/>
                        </a:lnTo>
                        <a:lnTo>
                          <a:pt x="722" y="148"/>
                        </a:lnTo>
                        <a:lnTo>
                          <a:pt x="682" y="173"/>
                        </a:lnTo>
                        <a:lnTo>
                          <a:pt x="682" y="148"/>
                        </a:lnTo>
                        <a:lnTo>
                          <a:pt x="655" y="135"/>
                        </a:lnTo>
                        <a:lnTo>
                          <a:pt x="682" y="121"/>
                        </a:lnTo>
                        <a:lnTo>
                          <a:pt x="668" y="108"/>
                        </a:lnTo>
                        <a:lnTo>
                          <a:pt x="641" y="121"/>
                        </a:lnTo>
                        <a:lnTo>
                          <a:pt x="628" y="108"/>
                        </a:lnTo>
                        <a:lnTo>
                          <a:pt x="601" y="108"/>
                        </a:lnTo>
                        <a:lnTo>
                          <a:pt x="561" y="94"/>
                        </a:lnTo>
                        <a:lnTo>
                          <a:pt x="587" y="135"/>
                        </a:lnTo>
                        <a:lnTo>
                          <a:pt x="561" y="135"/>
                        </a:lnTo>
                        <a:lnTo>
                          <a:pt x="547" y="173"/>
                        </a:lnTo>
                        <a:lnTo>
                          <a:pt x="520" y="135"/>
                        </a:lnTo>
                        <a:lnTo>
                          <a:pt x="495" y="108"/>
                        </a:lnTo>
                        <a:lnTo>
                          <a:pt x="509" y="81"/>
                        </a:lnTo>
                        <a:lnTo>
                          <a:pt x="495" y="68"/>
                        </a:lnTo>
                        <a:lnTo>
                          <a:pt x="428" y="54"/>
                        </a:lnTo>
                        <a:lnTo>
                          <a:pt x="374" y="41"/>
                        </a:lnTo>
                        <a:lnTo>
                          <a:pt x="374" y="0"/>
                        </a:lnTo>
                        <a:lnTo>
                          <a:pt x="347" y="0"/>
                        </a:lnTo>
                        <a:lnTo>
                          <a:pt x="334" y="41"/>
                        </a:lnTo>
                        <a:lnTo>
                          <a:pt x="307" y="27"/>
                        </a:lnTo>
                        <a:lnTo>
                          <a:pt x="307" y="41"/>
                        </a:lnTo>
                        <a:lnTo>
                          <a:pt x="280" y="0"/>
                        </a:lnTo>
                        <a:lnTo>
                          <a:pt x="253" y="0"/>
                        </a:lnTo>
                        <a:lnTo>
                          <a:pt x="253" y="27"/>
                        </a:lnTo>
                        <a:lnTo>
                          <a:pt x="213" y="54"/>
                        </a:lnTo>
                        <a:lnTo>
                          <a:pt x="173" y="68"/>
                        </a:lnTo>
                        <a:lnTo>
                          <a:pt x="132" y="94"/>
                        </a:lnTo>
                        <a:lnTo>
                          <a:pt x="94" y="135"/>
                        </a:lnTo>
                        <a:lnTo>
                          <a:pt x="54" y="135"/>
                        </a:lnTo>
                        <a:lnTo>
                          <a:pt x="27" y="162"/>
                        </a:lnTo>
                        <a:lnTo>
                          <a:pt x="13" y="162"/>
                        </a:lnTo>
                        <a:lnTo>
                          <a:pt x="0" y="187"/>
                        </a:lnTo>
                        <a:lnTo>
                          <a:pt x="27" y="200"/>
                        </a:lnTo>
                        <a:lnTo>
                          <a:pt x="54" y="227"/>
                        </a:lnTo>
                        <a:lnTo>
                          <a:pt x="40" y="254"/>
                        </a:lnTo>
                        <a:lnTo>
                          <a:pt x="67" y="281"/>
                        </a:lnTo>
                        <a:lnTo>
                          <a:pt x="81" y="334"/>
                        </a:lnTo>
                        <a:lnTo>
                          <a:pt x="106" y="334"/>
                        </a:lnTo>
                        <a:lnTo>
                          <a:pt x="146" y="373"/>
                        </a:lnTo>
                        <a:lnTo>
                          <a:pt x="173" y="400"/>
                        </a:lnTo>
                        <a:lnTo>
                          <a:pt x="200" y="400"/>
                        </a:lnTo>
                        <a:lnTo>
                          <a:pt x="213" y="426"/>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29" name="Freeform 167">
                    <a:extLst>
                      <a:ext uri="{FF2B5EF4-FFF2-40B4-BE49-F238E27FC236}">
                        <a16:creationId xmlns:a16="http://schemas.microsoft.com/office/drawing/2014/main" id="{57E65E85-3DCA-1241-8C7C-7C546B5053DE}"/>
                      </a:ext>
                    </a:extLst>
                  </p:cNvPr>
                  <p:cNvSpPr>
                    <a:spLocks/>
                  </p:cNvSpPr>
                  <p:nvPr/>
                </p:nvSpPr>
                <p:spPr bwMode="gray">
                  <a:xfrm>
                    <a:off x="3503" y="3745"/>
                    <a:ext cx="133" cy="93"/>
                  </a:xfrm>
                  <a:custGeom>
                    <a:avLst/>
                    <a:gdLst>
                      <a:gd name="T0" fmla="*/ 13 w 267"/>
                      <a:gd name="T1" fmla="*/ 0 h 186"/>
                      <a:gd name="T2" fmla="*/ 6 w 267"/>
                      <a:gd name="T3" fmla="*/ 4 h 186"/>
                      <a:gd name="T4" fmla="*/ 3 w 267"/>
                      <a:gd name="T5" fmla="*/ 7 h 186"/>
                      <a:gd name="T6" fmla="*/ 0 w 267"/>
                      <a:gd name="T7" fmla="*/ 10 h 186"/>
                      <a:gd name="T8" fmla="*/ 0 w 267"/>
                      <a:gd name="T9" fmla="*/ 14 h 186"/>
                      <a:gd name="T10" fmla="*/ 6 w 267"/>
                      <a:gd name="T11" fmla="*/ 10 h 186"/>
                      <a:gd name="T12" fmla="*/ 13 w 267"/>
                      <a:gd name="T13" fmla="*/ 10 h 186"/>
                      <a:gd name="T14" fmla="*/ 13 w 267"/>
                      <a:gd name="T15" fmla="*/ 14 h 186"/>
                      <a:gd name="T16" fmla="*/ 19 w 267"/>
                      <a:gd name="T17" fmla="*/ 17 h 186"/>
                      <a:gd name="T18" fmla="*/ 23 w 267"/>
                      <a:gd name="T19" fmla="*/ 21 h 186"/>
                      <a:gd name="T20" fmla="*/ 26 w 267"/>
                      <a:gd name="T21" fmla="*/ 21 h 186"/>
                      <a:gd name="T22" fmla="*/ 29 w 267"/>
                      <a:gd name="T23" fmla="*/ 23 h 186"/>
                      <a:gd name="T24" fmla="*/ 29 w 267"/>
                      <a:gd name="T25" fmla="*/ 27 h 186"/>
                      <a:gd name="T26" fmla="*/ 39 w 267"/>
                      <a:gd name="T27" fmla="*/ 27 h 186"/>
                      <a:gd name="T28" fmla="*/ 43 w 267"/>
                      <a:gd name="T29" fmla="*/ 27 h 186"/>
                      <a:gd name="T30" fmla="*/ 50 w 267"/>
                      <a:gd name="T31" fmla="*/ 30 h 186"/>
                      <a:gd name="T32" fmla="*/ 50 w 267"/>
                      <a:gd name="T33" fmla="*/ 34 h 186"/>
                      <a:gd name="T34" fmla="*/ 53 w 267"/>
                      <a:gd name="T35" fmla="*/ 37 h 186"/>
                      <a:gd name="T36" fmla="*/ 53 w 267"/>
                      <a:gd name="T37" fmla="*/ 40 h 186"/>
                      <a:gd name="T38" fmla="*/ 60 w 267"/>
                      <a:gd name="T39" fmla="*/ 40 h 186"/>
                      <a:gd name="T40" fmla="*/ 56 w 267"/>
                      <a:gd name="T41" fmla="*/ 44 h 186"/>
                      <a:gd name="T42" fmla="*/ 60 w 267"/>
                      <a:gd name="T43" fmla="*/ 48 h 186"/>
                      <a:gd name="T44" fmla="*/ 63 w 267"/>
                      <a:gd name="T45" fmla="*/ 40 h 186"/>
                      <a:gd name="T46" fmla="*/ 66 w 267"/>
                      <a:gd name="T47" fmla="*/ 40 h 186"/>
                      <a:gd name="T48" fmla="*/ 66 w 267"/>
                      <a:gd name="T49" fmla="*/ 34 h 186"/>
                      <a:gd name="T50" fmla="*/ 60 w 267"/>
                      <a:gd name="T51" fmla="*/ 30 h 186"/>
                      <a:gd name="T52" fmla="*/ 56 w 267"/>
                      <a:gd name="T53" fmla="*/ 30 h 186"/>
                      <a:gd name="T54" fmla="*/ 53 w 267"/>
                      <a:gd name="T55" fmla="*/ 27 h 186"/>
                      <a:gd name="T56" fmla="*/ 50 w 267"/>
                      <a:gd name="T57" fmla="*/ 27 h 186"/>
                      <a:gd name="T58" fmla="*/ 46 w 267"/>
                      <a:gd name="T59" fmla="*/ 21 h 186"/>
                      <a:gd name="T60" fmla="*/ 50 w 267"/>
                      <a:gd name="T61" fmla="*/ 17 h 186"/>
                      <a:gd name="T62" fmla="*/ 43 w 267"/>
                      <a:gd name="T63" fmla="*/ 10 h 186"/>
                      <a:gd name="T64" fmla="*/ 43 w 267"/>
                      <a:gd name="T65" fmla="*/ 14 h 186"/>
                      <a:gd name="T66" fmla="*/ 29 w 267"/>
                      <a:gd name="T67" fmla="*/ 14 h 186"/>
                      <a:gd name="T68" fmla="*/ 26 w 267"/>
                      <a:gd name="T69" fmla="*/ 10 h 186"/>
                      <a:gd name="T70" fmla="*/ 23 w 267"/>
                      <a:gd name="T71" fmla="*/ 10 h 186"/>
                      <a:gd name="T72" fmla="*/ 19 w 267"/>
                      <a:gd name="T73" fmla="*/ 7 h 186"/>
                      <a:gd name="T74" fmla="*/ 16 w 267"/>
                      <a:gd name="T75" fmla="*/ 7 h 186"/>
                      <a:gd name="T76" fmla="*/ 16 w 267"/>
                      <a:gd name="T77" fmla="*/ 4 h 186"/>
                      <a:gd name="T78" fmla="*/ 13 w 267"/>
                      <a:gd name="T79" fmla="*/ 0 h 1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7"/>
                      <a:gd name="T121" fmla="*/ 0 h 186"/>
                      <a:gd name="T122" fmla="*/ 267 w 267"/>
                      <a:gd name="T123" fmla="*/ 186 h 1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7" h="186">
                        <a:moveTo>
                          <a:pt x="52" y="0"/>
                        </a:moveTo>
                        <a:lnTo>
                          <a:pt x="27" y="13"/>
                        </a:lnTo>
                        <a:lnTo>
                          <a:pt x="14" y="27"/>
                        </a:lnTo>
                        <a:lnTo>
                          <a:pt x="0" y="40"/>
                        </a:lnTo>
                        <a:lnTo>
                          <a:pt x="0" y="54"/>
                        </a:lnTo>
                        <a:lnTo>
                          <a:pt x="27" y="40"/>
                        </a:lnTo>
                        <a:lnTo>
                          <a:pt x="52" y="40"/>
                        </a:lnTo>
                        <a:lnTo>
                          <a:pt x="52" y="54"/>
                        </a:lnTo>
                        <a:lnTo>
                          <a:pt x="79" y="67"/>
                        </a:lnTo>
                        <a:lnTo>
                          <a:pt x="92" y="81"/>
                        </a:lnTo>
                        <a:lnTo>
                          <a:pt x="106" y="81"/>
                        </a:lnTo>
                        <a:lnTo>
                          <a:pt x="119" y="92"/>
                        </a:lnTo>
                        <a:lnTo>
                          <a:pt x="119" y="105"/>
                        </a:lnTo>
                        <a:lnTo>
                          <a:pt x="159" y="105"/>
                        </a:lnTo>
                        <a:lnTo>
                          <a:pt x="173" y="105"/>
                        </a:lnTo>
                        <a:lnTo>
                          <a:pt x="200" y="119"/>
                        </a:lnTo>
                        <a:lnTo>
                          <a:pt x="200" y="132"/>
                        </a:lnTo>
                        <a:lnTo>
                          <a:pt x="213" y="146"/>
                        </a:lnTo>
                        <a:lnTo>
                          <a:pt x="213" y="159"/>
                        </a:lnTo>
                        <a:lnTo>
                          <a:pt x="240" y="159"/>
                        </a:lnTo>
                        <a:lnTo>
                          <a:pt x="227" y="173"/>
                        </a:lnTo>
                        <a:lnTo>
                          <a:pt x="240" y="186"/>
                        </a:lnTo>
                        <a:lnTo>
                          <a:pt x="253" y="159"/>
                        </a:lnTo>
                        <a:lnTo>
                          <a:pt x="267" y="159"/>
                        </a:lnTo>
                        <a:lnTo>
                          <a:pt x="267" y="132"/>
                        </a:lnTo>
                        <a:lnTo>
                          <a:pt x="240" y="119"/>
                        </a:lnTo>
                        <a:lnTo>
                          <a:pt x="227" y="119"/>
                        </a:lnTo>
                        <a:lnTo>
                          <a:pt x="213" y="105"/>
                        </a:lnTo>
                        <a:lnTo>
                          <a:pt x="200" y="105"/>
                        </a:lnTo>
                        <a:lnTo>
                          <a:pt x="186" y="81"/>
                        </a:lnTo>
                        <a:lnTo>
                          <a:pt x="200" y="67"/>
                        </a:lnTo>
                        <a:lnTo>
                          <a:pt x="173" y="40"/>
                        </a:lnTo>
                        <a:lnTo>
                          <a:pt x="173" y="54"/>
                        </a:lnTo>
                        <a:lnTo>
                          <a:pt x="119" y="54"/>
                        </a:lnTo>
                        <a:lnTo>
                          <a:pt x="106" y="40"/>
                        </a:lnTo>
                        <a:lnTo>
                          <a:pt x="92" y="40"/>
                        </a:lnTo>
                        <a:lnTo>
                          <a:pt x="79" y="27"/>
                        </a:lnTo>
                        <a:lnTo>
                          <a:pt x="65" y="27"/>
                        </a:lnTo>
                        <a:lnTo>
                          <a:pt x="65" y="13"/>
                        </a:lnTo>
                        <a:lnTo>
                          <a:pt x="52" y="0"/>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30" name="Freeform 168">
                    <a:extLst>
                      <a:ext uri="{FF2B5EF4-FFF2-40B4-BE49-F238E27FC236}">
                        <a16:creationId xmlns:a16="http://schemas.microsoft.com/office/drawing/2014/main" id="{0FAAB2CA-DB55-B941-9C25-1CC789C03676}"/>
                      </a:ext>
                    </a:extLst>
                  </p:cNvPr>
                  <p:cNvSpPr>
                    <a:spLocks/>
                  </p:cNvSpPr>
                  <p:nvPr/>
                </p:nvSpPr>
                <p:spPr bwMode="gray">
                  <a:xfrm>
                    <a:off x="3689" y="3900"/>
                    <a:ext cx="12" cy="18"/>
                  </a:xfrm>
                  <a:custGeom>
                    <a:avLst/>
                    <a:gdLst>
                      <a:gd name="T0" fmla="*/ 6 w 27"/>
                      <a:gd name="T1" fmla="*/ 0 h 38"/>
                      <a:gd name="T2" fmla="*/ 0 w 27"/>
                      <a:gd name="T3" fmla="*/ 10 h 38"/>
                      <a:gd name="T4" fmla="*/ 6 w 27"/>
                      <a:gd name="T5" fmla="*/ 6 h 38"/>
                      <a:gd name="T6" fmla="*/ 6 w 27"/>
                      <a:gd name="T7" fmla="*/ 0 h 38"/>
                      <a:gd name="T8" fmla="*/ 0 60000 65536"/>
                      <a:gd name="T9" fmla="*/ 0 60000 65536"/>
                      <a:gd name="T10" fmla="*/ 0 60000 65536"/>
                      <a:gd name="T11" fmla="*/ 0 60000 65536"/>
                      <a:gd name="T12" fmla="*/ 0 w 27"/>
                      <a:gd name="T13" fmla="*/ 0 h 38"/>
                      <a:gd name="T14" fmla="*/ 27 w 27"/>
                      <a:gd name="T15" fmla="*/ 38 h 38"/>
                    </a:gdLst>
                    <a:ahLst/>
                    <a:cxnLst>
                      <a:cxn ang="T8">
                        <a:pos x="T0" y="T1"/>
                      </a:cxn>
                      <a:cxn ang="T9">
                        <a:pos x="T2" y="T3"/>
                      </a:cxn>
                      <a:cxn ang="T10">
                        <a:pos x="T4" y="T5"/>
                      </a:cxn>
                      <a:cxn ang="T11">
                        <a:pos x="T6" y="T7"/>
                      </a:cxn>
                    </a:cxnLst>
                    <a:rect l="T12" t="T13" r="T14" b="T15"/>
                    <a:pathLst>
                      <a:path w="27" h="38">
                        <a:moveTo>
                          <a:pt x="27" y="0"/>
                        </a:moveTo>
                        <a:lnTo>
                          <a:pt x="0" y="38"/>
                        </a:lnTo>
                        <a:lnTo>
                          <a:pt x="27" y="25"/>
                        </a:lnTo>
                        <a:lnTo>
                          <a:pt x="27"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31" name="Freeform 169">
                    <a:extLst>
                      <a:ext uri="{FF2B5EF4-FFF2-40B4-BE49-F238E27FC236}">
                        <a16:creationId xmlns:a16="http://schemas.microsoft.com/office/drawing/2014/main" id="{722F8CBB-94BC-E249-9476-9BA03F2E86C6}"/>
                      </a:ext>
                    </a:extLst>
                  </p:cNvPr>
                  <p:cNvSpPr>
                    <a:spLocks/>
                  </p:cNvSpPr>
                  <p:nvPr/>
                </p:nvSpPr>
                <p:spPr bwMode="gray">
                  <a:xfrm>
                    <a:off x="3717" y="3885"/>
                    <a:ext cx="26" cy="33"/>
                  </a:xfrm>
                  <a:custGeom>
                    <a:avLst/>
                    <a:gdLst>
                      <a:gd name="T0" fmla="*/ 6 w 54"/>
                      <a:gd name="T1" fmla="*/ 0 h 67"/>
                      <a:gd name="T2" fmla="*/ 0 w 54"/>
                      <a:gd name="T3" fmla="*/ 6 h 67"/>
                      <a:gd name="T4" fmla="*/ 6 w 54"/>
                      <a:gd name="T5" fmla="*/ 16 h 67"/>
                      <a:gd name="T6" fmla="*/ 13 w 54"/>
                      <a:gd name="T7" fmla="*/ 10 h 67"/>
                      <a:gd name="T8" fmla="*/ 12 w 54"/>
                      <a:gd name="T9" fmla="*/ 10 h 67"/>
                      <a:gd name="T10" fmla="*/ 12 w 54"/>
                      <a:gd name="T11" fmla="*/ 9 h 67"/>
                      <a:gd name="T12" fmla="*/ 12 w 54"/>
                      <a:gd name="T13" fmla="*/ 9 h 67"/>
                      <a:gd name="T14" fmla="*/ 11 w 54"/>
                      <a:gd name="T15" fmla="*/ 9 h 67"/>
                      <a:gd name="T16" fmla="*/ 9 w 54"/>
                      <a:gd name="T17" fmla="*/ 7 h 67"/>
                      <a:gd name="T18" fmla="*/ 8 w 54"/>
                      <a:gd name="T19" fmla="*/ 6 h 67"/>
                      <a:gd name="T20" fmla="*/ 7 w 54"/>
                      <a:gd name="T21" fmla="*/ 4 h 67"/>
                      <a:gd name="T22" fmla="*/ 6 w 54"/>
                      <a:gd name="T23" fmla="*/ 3 h 67"/>
                      <a:gd name="T24" fmla="*/ 6 w 54"/>
                      <a:gd name="T25" fmla="*/ 3 h 67"/>
                      <a:gd name="T26" fmla="*/ 5 w 54"/>
                      <a:gd name="T27" fmla="*/ 2 h 67"/>
                      <a:gd name="T28" fmla="*/ 5 w 54"/>
                      <a:gd name="T29" fmla="*/ 1 h 67"/>
                      <a:gd name="T30" fmla="*/ 6 w 54"/>
                      <a:gd name="T31" fmla="*/ 0 h 67"/>
                      <a:gd name="T32" fmla="*/ 6 w 54"/>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7"/>
                      <a:gd name="T53" fmla="*/ 54 w 54"/>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7">
                        <a:moveTo>
                          <a:pt x="27" y="0"/>
                        </a:moveTo>
                        <a:lnTo>
                          <a:pt x="0" y="27"/>
                        </a:lnTo>
                        <a:lnTo>
                          <a:pt x="27" y="67"/>
                        </a:lnTo>
                        <a:lnTo>
                          <a:pt x="54" y="40"/>
                        </a:lnTo>
                        <a:lnTo>
                          <a:pt x="52" y="40"/>
                        </a:lnTo>
                        <a:lnTo>
                          <a:pt x="52" y="39"/>
                        </a:lnTo>
                        <a:lnTo>
                          <a:pt x="50" y="39"/>
                        </a:lnTo>
                        <a:lnTo>
                          <a:pt x="46" y="37"/>
                        </a:lnTo>
                        <a:lnTo>
                          <a:pt x="40" y="31"/>
                        </a:lnTo>
                        <a:lnTo>
                          <a:pt x="35" y="25"/>
                        </a:lnTo>
                        <a:lnTo>
                          <a:pt x="29" y="19"/>
                        </a:lnTo>
                        <a:lnTo>
                          <a:pt x="27" y="15"/>
                        </a:lnTo>
                        <a:lnTo>
                          <a:pt x="25" y="12"/>
                        </a:lnTo>
                        <a:lnTo>
                          <a:pt x="23" y="8"/>
                        </a:lnTo>
                        <a:lnTo>
                          <a:pt x="23" y="6"/>
                        </a:lnTo>
                        <a:lnTo>
                          <a:pt x="25" y="2"/>
                        </a:lnTo>
                        <a:lnTo>
                          <a:pt x="27"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32" name="Freeform 170">
                    <a:extLst>
                      <a:ext uri="{FF2B5EF4-FFF2-40B4-BE49-F238E27FC236}">
                        <a16:creationId xmlns:a16="http://schemas.microsoft.com/office/drawing/2014/main" id="{2B42C708-89CF-9449-B6A8-7018C699046C}"/>
                      </a:ext>
                    </a:extLst>
                  </p:cNvPr>
                  <p:cNvSpPr>
                    <a:spLocks/>
                  </p:cNvSpPr>
                  <p:nvPr/>
                </p:nvSpPr>
                <p:spPr bwMode="gray">
                  <a:xfrm>
                    <a:off x="3649" y="3826"/>
                    <a:ext cx="28" cy="26"/>
                  </a:xfrm>
                  <a:custGeom>
                    <a:avLst/>
                    <a:gdLst>
                      <a:gd name="T0" fmla="*/ 0 w 54"/>
                      <a:gd name="T1" fmla="*/ 0 h 54"/>
                      <a:gd name="T2" fmla="*/ 3 w 54"/>
                      <a:gd name="T3" fmla="*/ 7 h 54"/>
                      <a:gd name="T4" fmla="*/ 10 w 54"/>
                      <a:gd name="T5" fmla="*/ 14 h 54"/>
                      <a:gd name="T6" fmla="*/ 14 w 54"/>
                      <a:gd name="T7" fmla="*/ 7 h 54"/>
                      <a:gd name="T8" fmla="*/ 0 w 54"/>
                      <a:gd name="T9" fmla="*/ 0 h 54"/>
                      <a:gd name="T10" fmla="*/ 0 60000 65536"/>
                      <a:gd name="T11" fmla="*/ 0 60000 65536"/>
                      <a:gd name="T12" fmla="*/ 0 60000 65536"/>
                      <a:gd name="T13" fmla="*/ 0 60000 65536"/>
                      <a:gd name="T14" fmla="*/ 0 60000 65536"/>
                      <a:gd name="T15" fmla="*/ 0 w 54"/>
                      <a:gd name="T16" fmla="*/ 0 h 54"/>
                      <a:gd name="T17" fmla="*/ 54 w 54"/>
                      <a:gd name="T18" fmla="*/ 54 h 54"/>
                    </a:gdLst>
                    <a:ahLst/>
                    <a:cxnLst>
                      <a:cxn ang="T10">
                        <a:pos x="T0" y="T1"/>
                      </a:cxn>
                      <a:cxn ang="T11">
                        <a:pos x="T2" y="T3"/>
                      </a:cxn>
                      <a:cxn ang="T12">
                        <a:pos x="T4" y="T5"/>
                      </a:cxn>
                      <a:cxn ang="T13">
                        <a:pos x="T6" y="T7"/>
                      </a:cxn>
                      <a:cxn ang="T14">
                        <a:pos x="T8" y="T9"/>
                      </a:cxn>
                    </a:cxnLst>
                    <a:rect l="T15" t="T16" r="T17" b="T18"/>
                    <a:pathLst>
                      <a:path w="54" h="54">
                        <a:moveTo>
                          <a:pt x="0" y="0"/>
                        </a:moveTo>
                        <a:lnTo>
                          <a:pt x="13" y="27"/>
                        </a:lnTo>
                        <a:lnTo>
                          <a:pt x="40" y="54"/>
                        </a:lnTo>
                        <a:lnTo>
                          <a:pt x="54" y="27"/>
                        </a:lnTo>
                        <a:lnTo>
                          <a:pt x="0"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33" name="Freeform 171">
                    <a:extLst>
                      <a:ext uri="{FF2B5EF4-FFF2-40B4-BE49-F238E27FC236}">
                        <a16:creationId xmlns:a16="http://schemas.microsoft.com/office/drawing/2014/main" id="{ABFA46CC-5416-8E40-B340-3CD9B476905F}"/>
                      </a:ext>
                    </a:extLst>
                  </p:cNvPr>
                  <p:cNvSpPr>
                    <a:spLocks/>
                  </p:cNvSpPr>
                  <p:nvPr/>
                </p:nvSpPr>
                <p:spPr bwMode="gray">
                  <a:xfrm>
                    <a:off x="3683" y="3852"/>
                    <a:ext cx="14" cy="12"/>
                  </a:xfrm>
                  <a:custGeom>
                    <a:avLst/>
                    <a:gdLst>
                      <a:gd name="T0" fmla="*/ 0 w 29"/>
                      <a:gd name="T1" fmla="*/ 0 h 27"/>
                      <a:gd name="T2" fmla="*/ 7 w 29"/>
                      <a:gd name="T3" fmla="*/ 0 h 27"/>
                      <a:gd name="T4" fmla="*/ 7 w 29"/>
                      <a:gd name="T5" fmla="*/ 6 h 27"/>
                      <a:gd name="T6" fmla="*/ 3 w 29"/>
                      <a:gd name="T7" fmla="*/ 6 h 27"/>
                      <a:gd name="T8" fmla="*/ 0 w 29"/>
                      <a:gd name="T9" fmla="*/ 0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0" y="0"/>
                        </a:moveTo>
                        <a:lnTo>
                          <a:pt x="29" y="0"/>
                        </a:lnTo>
                        <a:lnTo>
                          <a:pt x="29" y="27"/>
                        </a:lnTo>
                        <a:lnTo>
                          <a:pt x="13" y="27"/>
                        </a:lnTo>
                        <a:lnTo>
                          <a:pt x="0" y="0"/>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34" name="Freeform 172">
                    <a:extLst>
                      <a:ext uri="{FF2B5EF4-FFF2-40B4-BE49-F238E27FC236}">
                        <a16:creationId xmlns:a16="http://schemas.microsoft.com/office/drawing/2014/main" id="{3FCE4600-3C10-F846-8CDF-D66A3CF5A29C}"/>
                      </a:ext>
                    </a:extLst>
                  </p:cNvPr>
                  <p:cNvSpPr>
                    <a:spLocks/>
                  </p:cNvSpPr>
                  <p:nvPr/>
                </p:nvSpPr>
                <p:spPr bwMode="gray">
                  <a:xfrm>
                    <a:off x="3576" y="3566"/>
                    <a:ext cx="26" cy="18"/>
                  </a:xfrm>
                  <a:custGeom>
                    <a:avLst/>
                    <a:gdLst>
                      <a:gd name="T0" fmla="*/ 7 w 54"/>
                      <a:gd name="T1" fmla="*/ 0 h 38"/>
                      <a:gd name="T2" fmla="*/ 0 w 54"/>
                      <a:gd name="T3" fmla="*/ 3 h 38"/>
                      <a:gd name="T4" fmla="*/ 3 w 54"/>
                      <a:gd name="T5" fmla="*/ 10 h 38"/>
                      <a:gd name="T6" fmla="*/ 14 w 54"/>
                      <a:gd name="T7" fmla="*/ 10 h 38"/>
                      <a:gd name="T8" fmla="*/ 14 w 54"/>
                      <a:gd name="T9" fmla="*/ 0 h 38"/>
                      <a:gd name="T10" fmla="*/ 7 w 54"/>
                      <a:gd name="T11" fmla="*/ 0 h 38"/>
                      <a:gd name="T12" fmla="*/ 0 60000 65536"/>
                      <a:gd name="T13" fmla="*/ 0 60000 65536"/>
                      <a:gd name="T14" fmla="*/ 0 60000 65536"/>
                      <a:gd name="T15" fmla="*/ 0 60000 65536"/>
                      <a:gd name="T16" fmla="*/ 0 60000 65536"/>
                      <a:gd name="T17" fmla="*/ 0 60000 65536"/>
                      <a:gd name="T18" fmla="*/ 0 w 54"/>
                      <a:gd name="T19" fmla="*/ 0 h 38"/>
                      <a:gd name="T20" fmla="*/ 54 w 5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54" h="38">
                        <a:moveTo>
                          <a:pt x="27" y="0"/>
                        </a:moveTo>
                        <a:lnTo>
                          <a:pt x="0" y="12"/>
                        </a:lnTo>
                        <a:lnTo>
                          <a:pt x="13" y="38"/>
                        </a:lnTo>
                        <a:lnTo>
                          <a:pt x="54" y="38"/>
                        </a:lnTo>
                        <a:lnTo>
                          <a:pt x="54" y="0"/>
                        </a:lnTo>
                        <a:lnTo>
                          <a:pt x="27"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35" name="Freeform 173">
                    <a:extLst>
                      <a:ext uri="{FF2B5EF4-FFF2-40B4-BE49-F238E27FC236}">
                        <a16:creationId xmlns:a16="http://schemas.microsoft.com/office/drawing/2014/main" id="{417CCE5A-291D-424A-B9E5-DB303E3ED57E}"/>
                      </a:ext>
                    </a:extLst>
                  </p:cNvPr>
                  <p:cNvSpPr>
                    <a:spLocks/>
                  </p:cNvSpPr>
                  <p:nvPr/>
                </p:nvSpPr>
                <p:spPr bwMode="gray">
                  <a:xfrm>
                    <a:off x="3689" y="3397"/>
                    <a:ext cx="206" cy="214"/>
                  </a:xfrm>
                  <a:custGeom>
                    <a:avLst/>
                    <a:gdLst>
                      <a:gd name="T0" fmla="*/ 0 w 415"/>
                      <a:gd name="T1" fmla="*/ 27 h 426"/>
                      <a:gd name="T2" fmla="*/ 3 w 415"/>
                      <a:gd name="T3" fmla="*/ 27 h 426"/>
                      <a:gd name="T4" fmla="*/ 10 w 415"/>
                      <a:gd name="T5" fmla="*/ 29 h 426"/>
                      <a:gd name="T6" fmla="*/ 13 w 415"/>
                      <a:gd name="T7" fmla="*/ 29 h 426"/>
                      <a:gd name="T8" fmla="*/ 13 w 415"/>
                      <a:gd name="T9" fmla="*/ 40 h 426"/>
                      <a:gd name="T10" fmla="*/ 6 w 415"/>
                      <a:gd name="T11" fmla="*/ 50 h 426"/>
                      <a:gd name="T12" fmla="*/ 10 w 415"/>
                      <a:gd name="T13" fmla="*/ 60 h 426"/>
                      <a:gd name="T14" fmla="*/ 6 w 415"/>
                      <a:gd name="T15" fmla="*/ 67 h 426"/>
                      <a:gd name="T16" fmla="*/ 3 w 415"/>
                      <a:gd name="T17" fmla="*/ 77 h 426"/>
                      <a:gd name="T18" fmla="*/ 10 w 415"/>
                      <a:gd name="T19" fmla="*/ 81 h 426"/>
                      <a:gd name="T20" fmla="*/ 27 w 415"/>
                      <a:gd name="T21" fmla="*/ 74 h 426"/>
                      <a:gd name="T22" fmla="*/ 30 w 415"/>
                      <a:gd name="T23" fmla="*/ 77 h 426"/>
                      <a:gd name="T24" fmla="*/ 17 w 415"/>
                      <a:gd name="T25" fmla="*/ 87 h 426"/>
                      <a:gd name="T26" fmla="*/ 13 w 415"/>
                      <a:gd name="T27" fmla="*/ 94 h 426"/>
                      <a:gd name="T28" fmla="*/ 13 w 415"/>
                      <a:gd name="T29" fmla="*/ 107 h 426"/>
                      <a:gd name="T30" fmla="*/ 27 w 415"/>
                      <a:gd name="T31" fmla="*/ 91 h 426"/>
                      <a:gd name="T32" fmla="*/ 33 w 415"/>
                      <a:gd name="T33" fmla="*/ 74 h 426"/>
                      <a:gd name="T34" fmla="*/ 47 w 415"/>
                      <a:gd name="T35" fmla="*/ 67 h 426"/>
                      <a:gd name="T36" fmla="*/ 50 w 415"/>
                      <a:gd name="T37" fmla="*/ 50 h 426"/>
                      <a:gd name="T38" fmla="*/ 57 w 415"/>
                      <a:gd name="T39" fmla="*/ 50 h 426"/>
                      <a:gd name="T40" fmla="*/ 64 w 415"/>
                      <a:gd name="T41" fmla="*/ 50 h 426"/>
                      <a:gd name="T42" fmla="*/ 70 w 415"/>
                      <a:gd name="T43" fmla="*/ 40 h 426"/>
                      <a:gd name="T44" fmla="*/ 87 w 415"/>
                      <a:gd name="T45" fmla="*/ 40 h 426"/>
                      <a:gd name="T46" fmla="*/ 90 w 415"/>
                      <a:gd name="T47" fmla="*/ 40 h 426"/>
                      <a:gd name="T48" fmla="*/ 100 w 415"/>
                      <a:gd name="T49" fmla="*/ 37 h 426"/>
                      <a:gd name="T50" fmla="*/ 103 w 415"/>
                      <a:gd name="T51" fmla="*/ 23 h 426"/>
                      <a:gd name="T52" fmla="*/ 97 w 415"/>
                      <a:gd name="T53" fmla="*/ 27 h 426"/>
                      <a:gd name="T54" fmla="*/ 77 w 415"/>
                      <a:gd name="T55" fmla="*/ 23 h 426"/>
                      <a:gd name="T56" fmla="*/ 60 w 415"/>
                      <a:gd name="T57" fmla="*/ 13 h 426"/>
                      <a:gd name="T58" fmla="*/ 57 w 415"/>
                      <a:gd name="T59" fmla="*/ 3 h 426"/>
                      <a:gd name="T60" fmla="*/ 57 w 415"/>
                      <a:gd name="T61" fmla="*/ 0 h 426"/>
                      <a:gd name="T62" fmla="*/ 50 w 415"/>
                      <a:gd name="T63" fmla="*/ 0 h 426"/>
                      <a:gd name="T64" fmla="*/ 40 w 415"/>
                      <a:gd name="T65" fmla="*/ 7 h 426"/>
                      <a:gd name="T66" fmla="*/ 33 w 415"/>
                      <a:gd name="T67" fmla="*/ 0 h 426"/>
                      <a:gd name="T68" fmla="*/ 23 w 415"/>
                      <a:gd name="T69" fmla="*/ 3 h 426"/>
                      <a:gd name="T70" fmla="*/ 20 w 415"/>
                      <a:gd name="T71" fmla="*/ 10 h 426"/>
                      <a:gd name="T72" fmla="*/ 10 w 415"/>
                      <a:gd name="T73" fmla="*/ 13 h 426"/>
                      <a:gd name="T74" fmla="*/ 0 w 415"/>
                      <a:gd name="T75" fmla="*/ 20 h 426"/>
                      <a:gd name="T76" fmla="*/ 0 w 415"/>
                      <a:gd name="T77" fmla="*/ 27 h 4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5"/>
                      <a:gd name="T118" fmla="*/ 0 h 426"/>
                      <a:gd name="T119" fmla="*/ 415 w 415"/>
                      <a:gd name="T120" fmla="*/ 426 h 4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5" h="426">
                        <a:moveTo>
                          <a:pt x="0" y="106"/>
                        </a:moveTo>
                        <a:lnTo>
                          <a:pt x="14" y="106"/>
                        </a:lnTo>
                        <a:lnTo>
                          <a:pt x="41" y="119"/>
                        </a:lnTo>
                        <a:lnTo>
                          <a:pt x="54" y="119"/>
                        </a:lnTo>
                        <a:lnTo>
                          <a:pt x="54" y="160"/>
                        </a:lnTo>
                        <a:lnTo>
                          <a:pt x="27" y="200"/>
                        </a:lnTo>
                        <a:lnTo>
                          <a:pt x="41" y="240"/>
                        </a:lnTo>
                        <a:lnTo>
                          <a:pt x="27" y="267"/>
                        </a:lnTo>
                        <a:lnTo>
                          <a:pt x="14" y="307"/>
                        </a:lnTo>
                        <a:lnTo>
                          <a:pt x="41" y="321"/>
                        </a:lnTo>
                        <a:lnTo>
                          <a:pt x="108" y="294"/>
                        </a:lnTo>
                        <a:lnTo>
                          <a:pt x="121" y="307"/>
                        </a:lnTo>
                        <a:lnTo>
                          <a:pt x="68" y="348"/>
                        </a:lnTo>
                        <a:lnTo>
                          <a:pt x="54" y="374"/>
                        </a:lnTo>
                        <a:lnTo>
                          <a:pt x="54" y="426"/>
                        </a:lnTo>
                        <a:lnTo>
                          <a:pt x="108" y="361"/>
                        </a:lnTo>
                        <a:lnTo>
                          <a:pt x="135" y="294"/>
                        </a:lnTo>
                        <a:lnTo>
                          <a:pt x="189" y="267"/>
                        </a:lnTo>
                        <a:lnTo>
                          <a:pt x="202" y="200"/>
                        </a:lnTo>
                        <a:lnTo>
                          <a:pt x="229" y="200"/>
                        </a:lnTo>
                        <a:lnTo>
                          <a:pt x="256" y="200"/>
                        </a:lnTo>
                        <a:lnTo>
                          <a:pt x="281" y="160"/>
                        </a:lnTo>
                        <a:lnTo>
                          <a:pt x="348" y="160"/>
                        </a:lnTo>
                        <a:lnTo>
                          <a:pt x="361" y="160"/>
                        </a:lnTo>
                        <a:lnTo>
                          <a:pt x="402" y="146"/>
                        </a:lnTo>
                        <a:lnTo>
                          <a:pt x="415" y="92"/>
                        </a:lnTo>
                        <a:lnTo>
                          <a:pt x="388" y="106"/>
                        </a:lnTo>
                        <a:lnTo>
                          <a:pt x="308" y="92"/>
                        </a:lnTo>
                        <a:lnTo>
                          <a:pt x="242" y="52"/>
                        </a:lnTo>
                        <a:lnTo>
                          <a:pt x="229" y="14"/>
                        </a:lnTo>
                        <a:lnTo>
                          <a:pt x="229" y="0"/>
                        </a:lnTo>
                        <a:lnTo>
                          <a:pt x="202" y="0"/>
                        </a:lnTo>
                        <a:lnTo>
                          <a:pt x="162" y="25"/>
                        </a:lnTo>
                        <a:lnTo>
                          <a:pt x="135" y="0"/>
                        </a:lnTo>
                        <a:lnTo>
                          <a:pt x="95" y="14"/>
                        </a:lnTo>
                        <a:lnTo>
                          <a:pt x="81" y="39"/>
                        </a:lnTo>
                        <a:lnTo>
                          <a:pt x="41" y="52"/>
                        </a:lnTo>
                        <a:lnTo>
                          <a:pt x="0" y="79"/>
                        </a:lnTo>
                        <a:lnTo>
                          <a:pt x="0" y="106"/>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36" name="Freeform 174">
                    <a:extLst>
                      <a:ext uri="{FF2B5EF4-FFF2-40B4-BE49-F238E27FC236}">
                        <a16:creationId xmlns:a16="http://schemas.microsoft.com/office/drawing/2014/main" id="{50A24B45-BC16-934B-B745-4BAC36E49FD8}"/>
                      </a:ext>
                    </a:extLst>
                  </p:cNvPr>
                  <p:cNvSpPr>
                    <a:spLocks/>
                  </p:cNvSpPr>
                  <p:nvPr/>
                </p:nvSpPr>
                <p:spPr bwMode="gray">
                  <a:xfrm>
                    <a:off x="3375" y="3211"/>
                    <a:ext cx="427" cy="319"/>
                  </a:xfrm>
                  <a:custGeom>
                    <a:avLst/>
                    <a:gdLst>
                      <a:gd name="T0" fmla="*/ 20 w 856"/>
                      <a:gd name="T1" fmla="*/ 33 h 641"/>
                      <a:gd name="T2" fmla="*/ 17 w 856"/>
                      <a:gd name="T3" fmla="*/ 43 h 641"/>
                      <a:gd name="T4" fmla="*/ 34 w 856"/>
                      <a:gd name="T5" fmla="*/ 43 h 641"/>
                      <a:gd name="T6" fmla="*/ 63 w 856"/>
                      <a:gd name="T7" fmla="*/ 46 h 641"/>
                      <a:gd name="T8" fmla="*/ 87 w 856"/>
                      <a:gd name="T9" fmla="*/ 39 h 641"/>
                      <a:gd name="T10" fmla="*/ 104 w 856"/>
                      <a:gd name="T11" fmla="*/ 39 h 641"/>
                      <a:gd name="T12" fmla="*/ 120 w 856"/>
                      <a:gd name="T13" fmla="*/ 26 h 641"/>
                      <a:gd name="T14" fmla="*/ 134 w 856"/>
                      <a:gd name="T15" fmla="*/ 13 h 641"/>
                      <a:gd name="T16" fmla="*/ 158 w 856"/>
                      <a:gd name="T17" fmla="*/ 3 h 641"/>
                      <a:gd name="T18" fmla="*/ 177 w 856"/>
                      <a:gd name="T19" fmla="*/ 0 h 641"/>
                      <a:gd name="T20" fmla="*/ 184 w 856"/>
                      <a:gd name="T21" fmla="*/ 3 h 641"/>
                      <a:gd name="T22" fmla="*/ 211 w 856"/>
                      <a:gd name="T23" fmla="*/ 10 h 641"/>
                      <a:gd name="T24" fmla="*/ 201 w 856"/>
                      <a:gd name="T25" fmla="*/ 26 h 641"/>
                      <a:gd name="T26" fmla="*/ 201 w 856"/>
                      <a:gd name="T27" fmla="*/ 60 h 641"/>
                      <a:gd name="T28" fmla="*/ 194 w 856"/>
                      <a:gd name="T29" fmla="*/ 76 h 641"/>
                      <a:gd name="T30" fmla="*/ 208 w 856"/>
                      <a:gd name="T31" fmla="*/ 93 h 641"/>
                      <a:gd name="T32" fmla="*/ 191 w 856"/>
                      <a:gd name="T33" fmla="*/ 93 h 641"/>
                      <a:gd name="T34" fmla="*/ 177 w 856"/>
                      <a:gd name="T35" fmla="*/ 103 h 641"/>
                      <a:gd name="T36" fmla="*/ 158 w 856"/>
                      <a:gd name="T37" fmla="*/ 113 h 641"/>
                      <a:gd name="T38" fmla="*/ 151 w 856"/>
                      <a:gd name="T39" fmla="*/ 120 h 641"/>
                      <a:gd name="T40" fmla="*/ 158 w 856"/>
                      <a:gd name="T41" fmla="*/ 140 h 641"/>
                      <a:gd name="T42" fmla="*/ 127 w 856"/>
                      <a:gd name="T43" fmla="*/ 150 h 641"/>
                      <a:gd name="T44" fmla="*/ 107 w 856"/>
                      <a:gd name="T45" fmla="*/ 146 h 641"/>
                      <a:gd name="T46" fmla="*/ 84 w 856"/>
                      <a:gd name="T47" fmla="*/ 143 h 641"/>
                      <a:gd name="T48" fmla="*/ 60 w 856"/>
                      <a:gd name="T49" fmla="*/ 157 h 641"/>
                      <a:gd name="T50" fmla="*/ 54 w 856"/>
                      <a:gd name="T51" fmla="*/ 160 h 641"/>
                      <a:gd name="T52" fmla="*/ 44 w 856"/>
                      <a:gd name="T53" fmla="*/ 157 h 641"/>
                      <a:gd name="T54" fmla="*/ 37 w 856"/>
                      <a:gd name="T55" fmla="*/ 143 h 641"/>
                      <a:gd name="T56" fmla="*/ 30 w 856"/>
                      <a:gd name="T57" fmla="*/ 130 h 641"/>
                      <a:gd name="T58" fmla="*/ 13 w 856"/>
                      <a:gd name="T59" fmla="*/ 120 h 641"/>
                      <a:gd name="T60" fmla="*/ 17 w 856"/>
                      <a:gd name="T61" fmla="*/ 107 h 641"/>
                      <a:gd name="T62" fmla="*/ 17 w 856"/>
                      <a:gd name="T63" fmla="*/ 93 h 641"/>
                      <a:gd name="T64" fmla="*/ 24 w 856"/>
                      <a:gd name="T65" fmla="*/ 90 h 641"/>
                      <a:gd name="T66" fmla="*/ 30 w 856"/>
                      <a:gd name="T67" fmla="*/ 76 h 641"/>
                      <a:gd name="T68" fmla="*/ 24 w 856"/>
                      <a:gd name="T69" fmla="*/ 70 h 641"/>
                      <a:gd name="T70" fmla="*/ 7 w 856"/>
                      <a:gd name="T71" fmla="*/ 60 h 641"/>
                      <a:gd name="T72" fmla="*/ 0 w 856"/>
                      <a:gd name="T73" fmla="*/ 43 h 641"/>
                      <a:gd name="T74" fmla="*/ 10 w 856"/>
                      <a:gd name="T75" fmla="*/ 33 h 6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6"/>
                      <a:gd name="T115" fmla="*/ 0 h 641"/>
                      <a:gd name="T116" fmla="*/ 856 w 856"/>
                      <a:gd name="T117" fmla="*/ 641 h 6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6" h="641">
                        <a:moveTo>
                          <a:pt x="40" y="132"/>
                        </a:moveTo>
                        <a:lnTo>
                          <a:pt x="80" y="132"/>
                        </a:lnTo>
                        <a:lnTo>
                          <a:pt x="94" y="159"/>
                        </a:lnTo>
                        <a:lnTo>
                          <a:pt x="67" y="173"/>
                        </a:lnTo>
                        <a:lnTo>
                          <a:pt x="107" y="186"/>
                        </a:lnTo>
                        <a:lnTo>
                          <a:pt x="134" y="173"/>
                        </a:lnTo>
                        <a:lnTo>
                          <a:pt x="228" y="173"/>
                        </a:lnTo>
                        <a:lnTo>
                          <a:pt x="255" y="186"/>
                        </a:lnTo>
                        <a:lnTo>
                          <a:pt x="309" y="159"/>
                        </a:lnTo>
                        <a:lnTo>
                          <a:pt x="347" y="159"/>
                        </a:lnTo>
                        <a:lnTo>
                          <a:pt x="361" y="146"/>
                        </a:lnTo>
                        <a:lnTo>
                          <a:pt x="414" y="159"/>
                        </a:lnTo>
                        <a:lnTo>
                          <a:pt x="455" y="146"/>
                        </a:lnTo>
                        <a:lnTo>
                          <a:pt x="482" y="106"/>
                        </a:lnTo>
                        <a:lnTo>
                          <a:pt x="495" y="81"/>
                        </a:lnTo>
                        <a:lnTo>
                          <a:pt x="535" y="54"/>
                        </a:lnTo>
                        <a:lnTo>
                          <a:pt x="589" y="27"/>
                        </a:lnTo>
                        <a:lnTo>
                          <a:pt x="629" y="13"/>
                        </a:lnTo>
                        <a:lnTo>
                          <a:pt x="683" y="27"/>
                        </a:lnTo>
                        <a:lnTo>
                          <a:pt x="708" y="0"/>
                        </a:lnTo>
                        <a:lnTo>
                          <a:pt x="722" y="27"/>
                        </a:lnTo>
                        <a:lnTo>
                          <a:pt x="735" y="13"/>
                        </a:lnTo>
                        <a:lnTo>
                          <a:pt x="748" y="40"/>
                        </a:lnTo>
                        <a:lnTo>
                          <a:pt x="842" y="40"/>
                        </a:lnTo>
                        <a:lnTo>
                          <a:pt x="856" y="94"/>
                        </a:lnTo>
                        <a:lnTo>
                          <a:pt x="802" y="106"/>
                        </a:lnTo>
                        <a:lnTo>
                          <a:pt x="789" y="159"/>
                        </a:lnTo>
                        <a:lnTo>
                          <a:pt x="802" y="240"/>
                        </a:lnTo>
                        <a:lnTo>
                          <a:pt x="748" y="294"/>
                        </a:lnTo>
                        <a:lnTo>
                          <a:pt x="775" y="307"/>
                        </a:lnTo>
                        <a:lnTo>
                          <a:pt x="856" y="374"/>
                        </a:lnTo>
                        <a:lnTo>
                          <a:pt x="829" y="374"/>
                        </a:lnTo>
                        <a:lnTo>
                          <a:pt x="789" y="401"/>
                        </a:lnTo>
                        <a:lnTo>
                          <a:pt x="762" y="374"/>
                        </a:lnTo>
                        <a:lnTo>
                          <a:pt x="722" y="388"/>
                        </a:lnTo>
                        <a:lnTo>
                          <a:pt x="708" y="415"/>
                        </a:lnTo>
                        <a:lnTo>
                          <a:pt x="670" y="428"/>
                        </a:lnTo>
                        <a:lnTo>
                          <a:pt x="629" y="455"/>
                        </a:lnTo>
                        <a:lnTo>
                          <a:pt x="629" y="482"/>
                        </a:lnTo>
                        <a:lnTo>
                          <a:pt x="603" y="482"/>
                        </a:lnTo>
                        <a:lnTo>
                          <a:pt x="616" y="520"/>
                        </a:lnTo>
                        <a:lnTo>
                          <a:pt x="629" y="560"/>
                        </a:lnTo>
                        <a:lnTo>
                          <a:pt x="589" y="574"/>
                        </a:lnTo>
                        <a:lnTo>
                          <a:pt x="508" y="601"/>
                        </a:lnTo>
                        <a:lnTo>
                          <a:pt x="441" y="574"/>
                        </a:lnTo>
                        <a:lnTo>
                          <a:pt x="428" y="587"/>
                        </a:lnTo>
                        <a:lnTo>
                          <a:pt x="388" y="560"/>
                        </a:lnTo>
                        <a:lnTo>
                          <a:pt x="334" y="574"/>
                        </a:lnTo>
                        <a:lnTo>
                          <a:pt x="282" y="614"/>
                        </a:lnTo>
                        <a:lnTo>
                          <a:pt x="242" y="628"/>
                        </a:lnTo>
                        <a:lnTo>
                          <a:pt x="201" y="628"/>
                        </a:lnTo>
                        <a:lnTo>
                          <a:pt x="215" y="641"/>
                        </a:lnTo>
                        <a:lnTo>
                          <a:pt x="174" y="641"/>
                        </a:lnTo>
                        <a:lnTo>
                          <a:pt x="174" y="628"/>
                        </a:lnTo>
                        <a:lnTo>
                          <a:pt x="174" y="574"/>
                        </a:lnTo>
                        <a:lnTo>
                          <a:pt x="148" y="574"/>
                        </a:lnTo>
                        <a:lnTo>
                          <a:pt x="148" y="547"/>
                        </a:lnTo>
                        <a:lnTo>
                          <a:pt x="121" y="520"/>
                        </a:lnTo>
                        <a:lnTo>
                          <a:pt x="94" y="520"/>
                        </a:lnTo>
                        <a:lnTo>
                          <a:pt x="54" y="482"/>
                        </a:lnTo>
                        <a:lnTo>
                          <a:pt x="80" y="468"/>
                        </a:lnTo>
                        <a:lnTo>
                          <a:pt x="67" y="428"/>
                        </a:lnTo>
                        <a:lnTo>
                          <a:pt x="54" y="388"/>
                        </a:lnTo>
                        <a:lnTo>
                          <a:pt x="67" y="374"/>
                        </a:lnTo>
                        <a:lnTo>
                          <a:pt x="80" y="374"/>
                        </a:lnTo>
                        <a:lnTo>
                          <a:pt x="94" y="361"/>
                        </a:lnTo>
                        <a:lnTo>
                          <a:pt x="107" y="334"/>
                        </a:lnTo>
                        <a:lnTo>
                          <a:pt x="121" y="307"/>
                        </a:lnTo>
                        <a:lnTo>
                          <a:pt x="107" y="307"/>
                        </a:lnTo>
                        <a:lnTo>
                          <a:pt x="94" y="280"/>
                        </a:lnTo>
                        <a:lnTo>
                          <a:pt x="67" y="267"/>
                        </a:lnTo>
                        <a:lnTo>
                          <a:pt x="27" y="240"/>
                        </a:lnTo>
                        <a:lnTo>
                          <a:pt x="13" y="200"/>
                        </a:lnTo>
                        <a:lnTo>
                          <a:pt x="0" y="173"/>
                        </a:lnTo>
                        <a:lnTo>
                          <a:pt x="27" y="159"/>
                        </a:lnTo>
                        <a:lnTo>
                          <a:pt x="40" y="132"/>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37" name="Freeform 175">
                    <a:extLst>
                      <a:ext uri="{FF2B5EF4-FFF2-40B4-BE49-F238E27FC236}">
                        <a16:creationId xmlns:a16="http://schemas.microsoft.com/office/drawing/2014/main" id="{C26A666A-604C-5644-8068-7A10AB86DE0E}"/>
                      </a:ext>
                    </a:extLst>
                  </p:cNvPr>
                  <p:cNvSpPr>
                    <a:spLocks/>
                  </p:cNvSpPr>
                  <p:nvPr/>
                </p:nvSpPr>
                <p:spPr bwMode="gray">
                  <a:xfrm>
                    <a:off x="3709" y="3071"/>
                    <a:ext cx="1406" cy="835"/>
                  </a:xfrm>
                  <a:custGeom>
                    <a:avLst/>
                    <a:gdLst>
                      <a:gd name="T0" fmla="*/ 127 w 2812"/>
                      <a:gd name="T1" fmla="*/ 204 h 1669"/>
                      <a:gd name="T2" fmla="*/ 94 w 2812"/>
                      <a:gd name="T3" fmla="*/ 224 h 1669"/>
                      <a:gd name="T4" fmla="*/ 68 w 2812"/>
                      <a:gd name="T5" fmla="*/ 237 h 1669"/>
                      <a:gd name="T6" fmla="*/ 53 w 2812"/>
                      <a:gd name="T7" fmla="*/ 244 h 1669"/>
                      <a:gd name="T8" fmla="*/ 23 w 2812"/>
                      <a:gd name="T9" fmla="*/ 247 h 1669"/>
                      <a:gd name="T10" fmla="*/ 13 w 2812"/>
                      <a:gd name="T11" fmla="*/ 297 h 1669"/>
                      <a:gd name="T12" fmla="*/ 37 w 2812"/>
                      <a:gd name="T13" fmla="*/ 311 h 1669"/>
                      <a:gd name="T14" fmla="*/ 37 w 2812"/>
                      <a:gd name="T15" fmla="*/ 324 h 1669"/>
                      <a:gd name="T16" fmla="*/ 34 w 2812"/>
                      <a:gd name="T17" fmla="*/ 338 h 1669"/>
                      <a:gd name="T18" fmla="*/ 23 w 2812"/>
                      <a:gd name="T19" fmla="*/ 348 h 1669"/>
                      <a:gd name="T20" fmla="*/ 68 w 2812"/>
                      <a:gd name="T21" fmla="*/ 361 h 1669"/>
                      <a:gd name="T22" fmla="*/ 74 w 2812"/>
                      <a:gd name="T23" fmla="*/ 388 h 1669"/>
                      <a:gd name="T24" fmla="*/ 104 w 2812"/>
                      <a:gd name="T25" fmla="*/ 394 h 1669"/>
                      <a:gd name="T26" fmla="*/ 104 w 2812"/>
                      <a:gd name="T27" fmla="*/ 408 h 1669"/>
                      <a:gd name="T28" fmla="*/ 141 w 2812"/>
                      <a:gd name="T29" fmla="*/ 404 h 1669"/>
                      <a:gd name="T30" fmla="*/ 181 w 2812"/>
                      <a:gd name="T31" fmla="*/ 418 h 1669"/>
                      <a:gd name="T32" fmla="*/ 201 w 2812"/>
                      <a:gd name="T33" fmla="*/ 381 h 1669"/>
                      <a:gd name="T34" fmla="*/ 275 w 2812"/>
                      <a:gd name="T35" fmla="*/ 381 h 1669"/>
                      <a:gd name="T36" fmla="*/ 325 w 2812"/>
                      <a:gd name="T37" fmla="*/ 374 h 1669"/>
                      <a:gd name="T38" fmla="*/ 368 w 2812"/>
                      <a:gd name="T39" fmla="*/ 328 h 1669"/>
                      <a:gd name="T40" fmla="*/ 401 w 2812"/>
                      <a:gd name="T41" fmla="*/ 307 h 1669"/>
                      <a:gd name="T42" fmla="*/ 401 w 2812"/>
                      <a:gd name="T43" fmla="*/ 334 h 1669"/>
                      <a:gd name="T44" fmla="*/ 428 w 2812"/>
                      <a:gd name="T45" fmla="*/ 341 h 1669"/>
                      <a:gd name="T46" fmla="*/ 428 w 2812"/>
                      <a:gd name="T47" fmla="*/ 301 h 1669"/>
                      <a:gd name="T48" fmla="*/ 482 w 2812"/>
                      <a:gd name="T49" fmla="*/ 274 h 1669"/>
                      <a:gd name="T50" fmla="*/ 553 w 2812"/>
                      <a:gd name="T51" fmla="*/ 244 h 1669"/>
                      <a:gd name="T52" fmla="*/ 613 w 2812"/>
                      <a:gd name="T53" fmla="*/ 201 h 1669"/>
                      <a:gd name="T54" fmla="*/ 646 w 2812"/>
                      <a:gd name="T55" fmla="*/ 177 h 1669"/>
                      <a:gd name="T56" fmla="*/ 687 w 2812"/>
                      <a:gd name="T57" fmla="*/ 171 h 1669"/>
                      <a:gd name="T58" fmla="*/ 700 w 2812"/>
                      <a:gd name="T59" fmla="*/ 147 h 1669"/>
                      <a:gd name="T60" fmla="*/ 670 w 2812"/>
                      <a:gd name="T61" fmla="*/ 137 h 1669"/>
                      <a:gd name="T62" fmla="*/ 660 w 2812"/>
                      <a:gd name="T63" fmla="*/ 103 h 1669"/>
                      <a:gd name="T64" fmla="*/ 655 w 2812"/>
                      <a:gd name="T65" fmla="*/ 95 h 1669"/>
                      <a:gd name="T66" fmla="*/ 650 w 2812"/>
                      <a:gd name="T67" fmla="*/ 94 h 1669"/>
                      <a:gd name="T68" fmla="*/ 643 w 2812"/>
                      <a:gd name="T69" fmla="*/ 84 h 1669"/>
                      <a:gd name="T70" fmla="*/ 640 w 2812"/>
                      <a:gd name="T71" fmla="*/ 50 h 1669"/>
                      <a:gd name="T72" fmla="*/ 606 w 2812"/>
                      <a:gd name="T73" fmla="*/ 50 h 1669"/>
                      <a:gd name="T74" fmla="*/ 593 w 2812"/>
                      <a:gd name="T75" fmla="*/ 27 h 1669"/>
                      <a:gd name="T76" fmla="*/ 553 w 2812"/>
                      <a:gd name="T77" fmla="*/ 4 h 1669"/>
                      <a:gd name="T78" fmla="*/ 516 w 2812"/>
                      <a:gd name="T79" fmla="*/ 20 h 1669"/>
                      <a:gd name="T80" fmla="*/ 482 w 2812"/>
                      <a:gd name="T81" fmla="*/ 60 h 1669"/>
                      <a:gd name="T82" fmla="*/ 435 w 2812"/>
                      <a:gd name="T83" fmla="*/ 77 h 1669"/>
                      <a:gd name="T84" fmla="*/ 398 w 2812"/>
                      <a:gd name="T85" fmla="*/ 97 h 1669"/>
                      <a:gd name="T86" fmla="*/ 381 w 2812"/>
                      <a:gd name="T87" fmla="*/ 101 h 1669"/>
                      <a:gd name="T88" fmla="*/ 373 w 2812"/>
                      <a:gd name="T89" fmla="*/ 101 h 1669"/>
                      <a:gd name="T90" fmla="*/ 365 w 2812"/>
                      <a:gd name="T91" fmla="*/ 103 h 1669"/>
                      <a:gd name="T92" fmla="*/ 352 w 2812"/>
                      <a:gd name="T93" fmla="*/ 97 h 1669"/>
                      <a:gd name="T94" fmla="*/ 340 w 2812"/>
                      <a:gd name="T95" fmla="*/ 107 h 1669"/>
                      <a:gd name="T96" fmla="*/ 331 w 2812"/>
                      <a:gd name="T97" fmla="*/ 103 h 1669"/>
                      <a:gd name="T98" fmla="*/ 325 w 2812"/>
                      <a:gd name="T99" fmla="*/ 97 h 1669"/>
                      <a:gd name="T100" fmla="*/ 288 w 2812"/>
                      <a:gd name="T101" fmla="*/ 91 h 1669"/>
                      <a:gd name="T102" fmla="*/ 228 w 2812"/>
                      <a:gd name="T103" fmla="*/ 107 h 1669"/>
                      <a:gd name="T104" fmla="*/ 168 w 2812"/>
                      <a:gd name="T105" fmla="*/ 164 h 1669"/>
                      <a:gd name="T106" fmla="*/ 120 w 2812"/>
                      <a:gd name="T107" fmla="*/ 187 h 16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12"/>
                      <a:gd name="T163" fmla="*/ 0 h 1669"/>
                      <a:gd name="T164" fmla="*/ 2812 w 2812"/>
                      <a:gd name="T165" fmla="*/ 1669 h 16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12" h="1669">
                        <a:moveTo>
                          <a:pt x="389" y="748"/>
                        </a:moveTo>
                        <a:lnTo>
                          <a:pt x="376" y="775"/>
                        </a:lnTo>
                        <a:lnTo>
                          <a:pt x="376" y="802"/>
                        </a:lnTo>
                        <a:lnTo>
                          <a:pt x="416" y="827"/>
                        </a:lnTo>
                        <a:lnTo>
                          <a:pt x="455" y="814"/>
                        </a:lnTo>
                        <a:lnTo>
                          <a:pt x="509" y="814"/>
                        </a:lnTo>
                        <a:lnTo>
                          <a:pt x="468" y="840"/>
                        </a:lnTo>
                        <a:lnTo>
                          <a:pt x="441" y="840"/>
                        </a:lnTo>
                        <a:lnTo>
                          <a:pt x="416" y="854"/>
                        </a:lnTo>
                        <a:lnTo>
                          <a:pt x="389" y="854"/>
                        </a:lnTo>
                        <a:lnTo>
                          <a:pt x="363" y="881"/>
                        </a:lnTo>
                        <a:lnTo>
                          <a:pt x="376" y="894"/>
                        </a:lnTo>
                        <a:lnTo>
                          <a:pt x="416" y="894"/>
                        </a:lnTo>
                        <a:lnTo>
                          <a:pt x="403" y="908"/>
                        </a:lnTo>
                        <a:lnTo>
                          <a:pt x="363" y="921"/>
                        </a:lnTo>
                        <a:lnTo>
                          <a:pt x="349" y="934"/>
                        </a:lnTo>
                        <a:lnTo>
                          <a:pt x="309" y="948"/>
                        </a:lnTo>
                        <a:lnTo>
                          <a:pt x="269" y="948"/>
                        </a:lnTo>
                        <a:lnTo>
                          <a:pt x="242" y="961"/>
                        </a:lnTo>
                        <a:lnTo>
                          <a:pt x="255" y="921"/>
                        </a:lnTo>
                        <a:lnTo>
                          <a:pt x="201" y="921"/>
                        </a:lnTo>
                        <a:lnTo>
                          <a:pt x="201" y="948"/>
                        </a:lnTo>
                        <a:lnTo>
                          <a:pt x="228" y="961"/>
                        </a:lnTo>
                        <a:lnTo>
                          <a:pt x="215" y="975"/>
                        </a:lnTo>
                        <a:lnTo>
                          <a:pt x="188" y="988"/>
                        </a:lnTo>
                        <a:lnTo>
                          <a:pt x="161" y="975"/>
                        </a:lnTo>
                        <a:lnTo>
                          <a:pt x="148" y="961"/>
                        </a:lnTo>
                        <a:lnTo>
                          <a:pt x="134" y="961"/>
                        </a:lnTo>
                        <a:lnTo>
                          <a:pt x="121" y="975"/>
                        </a:lnTo>
                        <a:lnTo>
                          <a:pt x="94" y="988"/>
                        </a:lnTo>
                        <a:lnTo>
                          <a:pt x="67" y="1028"/>
                        </a:lnTo>
                        <a:lnTo>
                          <a:pt x="40" y="1069"/>
                        </a:lnTo>
                        <a:lnTo>
                          <a:pt x="0" y="1096"/>
                        </a:lnTo>
                        <a:lnTo>
                          <a:pt x="13" y="1134"/>
                        </a:lnTo>
                        <a:lnTo>
                          <a:pt x="13" y="1188"/>
                        </a:lnTo>
                        <a:lnTo>
                          <a:pt x="54" y="1188"/>
                        </a:lnTo>
                        <a:lnTo>
                          <a:pt x="94" y="1147"/>
                        </a:lnTo>
                        <a:lnTo>
                          <a:pt x="121" y="1134"/>
                        </a:lnTo>
                        <a:lnTo>
                          <a:pt x="148" y="1161"/>
                        </a:lnTo>
                        <a:lnTo>
                          <a:pt x="121" y="1188"/>
                        </a:lnTo>
                        <a:lnTo>
                          <a:pt x="121" y="1201"/>
                        </a:lnTo>
                        <a:lnTo>
                          <a:pt x="148" y="1241"/>
                        </a:lnTo>
                        <a:lnTo>
                          <a:pt x="134" y="1255"/>
                        </a:lnTo>
                        <a:lnTo>
                          <a:pt x="161" y="1268"/>
                        </a:lnTo>
                        <a:lnTo>
                          <a:pt x="201" y="1255"/>
                        </a:lnTo>
                        <a:lnTo>
                          <a:pt x="188" y="1282"/>
                        </a:lnTo>
                        <a:lnTo>
                          <a:pt x="174" y="1309"/>
                        </a:lnTo>
                        <a:lnTo>
                          <a:pt x="148" y="1295"/>
                        </a:lnTo>
                        <a:lnTo>
                          <a:pt x="148" y="1309"/>
                        </a:lnTo>
                        <a:lnTo>
                          <a:pt x="174" y="1335"/>
                        </a:lnTo>
                        <a:lnTo>
                          <a:pt x="201" y="1349"/>
                        </a:lnTo>
                        <a:lnTo>
                          <a:pt x="174" y="1376"/>
                        </a:lnTo>
                        <a:lnTo>
                          <a:pt x="148" y="1362"/>
                        </a:lnTo>
                        <a:lnTo>
                          <a:pt x="134" y="1349"/>
                        </a:lnTo>
                        <a:lnTo>
                          <a:pt x="121" y="1322"/>
                        </a:lnTo>
                        <a:lnTo>
                          <a:pt x="94" y="1322"/>
                        </a:lnTo>
                        <a:lnTo>
                          <a:pt x="107" y="1349"/>
                        </a:lnTo>
                        <a:lnTo>
                          <a:pt x="121" y="1376"/>
                        </a:lnTo>
                        <a:lnTo>
                          <a:pt x="121" y="1389"/>
                        </a:lnTo>
                        <a:lnTo>
                          <a:pt x="94" y="1389"/>
                        </a:lnTo>
                        <a:lnTo>
                          <a:pt x="107" y="1416"/>
                        </a:lnTo>
                        <a:lnTo>
                          <a:pt x="161" y="1430"/>
                        </a:lnTo>
                        <a:lnTo>
                          <a:pt x="174" y="1403"/>
                        </a:lnTo>
                        <a:lnTo>
                          <a:pt x="201" y="1430"/>
                        </a:lnTo>
                        <a:lnTo>
                          <a:pt x="228" y="1416"/>
                        </a:lnTo>
                        <a:lnTo>
                          <a:pt x="269" y="1443"/>
                        </a:lnTo>
                        <a:lnTo>
                          <a:pt x="269" y="1468"/>
                        </a:lnTo>
                        <a:lnTo>
                          <a:pt x="215" y="1481"/>
                        </a:lnTo>
                        <a:lnTo>
                          <a:pt x="215" y="1508"/>
                        </a:lnTo>
                        <a:lnTo>
                          <a:pt x="255" y="1495"/>
                        </a:lnTo>
                        <a:lnTo>
                          <a:pt x="269" y="1522"/>
                        </a:lnTo>
                        <a:lnTo>
                          <a:pt x="295" y="1549"/>
                        </a:lnTo>
                        <a:lnTo>
                          <a:pt x="322" y="1549"/>
                        </a:lnTo>
                        <a:lnTo>
                          <a:pt x="336" y="1575"/>
                        </a:lnTo>
                        <a:lnTo>
                          <a:pt x="309" y="1589"/>
                        </a:lnTo>
                        <a:lnTo>
                          <a:pt x="309" y="1616"/>
                        </a:lnTo>
                        <a:lnTo>
                          <a:pt x="363" y="1602"/>
                        </a:lnTo>
                        <a:lnTo>
                          <a:pt x="416" y="1575"/>
                        </a:lnTo>
                        <a:lnTo>
                          <a:pt x="455" y="1562"/>
                        </a:lnTo>
                        <a:lnTo>
                          <a:pt x="430" y="1616"/>
                        </a:lnTo>
                        <a:lnTo>
                          <a:pt x="376" y="1616"/>
                        </a:lnTo>
                        <a:lnTo>
                          <a:pt x="349" y="1656"/>
                        </a:lnTo>
                        <a:lnTo>
                          <a:pt x="376" y="1669"/>
                        </a:lnTo>
                        <a:lnTo>
                          <a:pt x="416" y="1629"/>
                        </a:lnTo>
                        <a:lnTo>
                          <a:pt x="441" y="1629"/>
                        </a:lnTo>
                        <a:lnTo>
                          <a:pt x="468" y="1629"/>
                        </a:lnTo>
                        <a:lnTo>
                          <a:pt x="455" y="1602"/>
                        </a:lnTo>
                        <a:lnTo>
                          <a:pt x="495" y="1589"/>
                        </a:lnTo>
                        <a:lnTo>
                          <a:pt x="535" y="1616"/>
                        </a:lnTo>
                        <a:lnTo>
                          <a:pt x="562" y="1616"/>
                        </a:lnTo>
                        <a:lnTo>
                          <a:pt x="576" y="1602"/>
                        </a:lnTo>
                        <a:lnTo>
                          <a:pt x="603" y="1602"/>
                        </a:lnTo>
                        <a:lnTo>
                          <a:pt x="603" y="1629"/>
                        </a:lnTo>
                        <a:lnTo>
                          <a:pt x="629" y="1656"/>
                        </a:lnTo>
                        <a:lnTo>
                          <a:pt x="670" y="1669"/>
                        </a:lnTo>
                        <a:lnTo>
                          <a:pt x="724" y="1669"/>
                        </a:lnTo>
                        <a:lnTo>
                          <a:pt x="764" y="1643"/>
                        </a:lnTo>
                        <a:lnTo>
                          <a:pt x="791" y="1616"/>
                        </a:lnTo>
                        <a:lnTo>
                          <a:pt x="831" y="1629"/>
                        </a:lnTo>
                        <a:lnTo>
                          <a:pt x="831" y="1589"/>
                        </a:lnTo>
                        <a:lnTo>
                          <a:pt x="818" y="1549"/>
                        </a:lnTo>
                        <a:lnTo>
                          <a:pt x="804" y="1522"/>
                        </a:lnTo>
                        <a:lnTo>
                          <a:pt x="818" y="1495"/>
                        </a:lnTo>
                        <a:lnTo>
                          <a:pt x="858" y="1495"/>
                        </a:lnTo>
                        <a:lnTo>
                          <a:pt x="871" y="1481"/>
                        </a:lnTo>
                        <a:lnTo>
                          <a:pt x="963" y="1481"/>
                        </a:lnTo>
                        <a:lnTo>
                          <a:pt x="1044" y="1495"/>
                        </a:lnTo>
                        <a:lnTo>
                          <a:pt x="1098" y="1522"/>
                        </a:lnTo>
                        <a:lnTo>
                          <a:pt x="1125" y="1549"/>
                        </a:lnTo>
                        <a:lnTo>
                          <a:pt x="1152" y="1549"/>
                        </a:lnTo>
                        <a:lnTo>
                          <a:pt x="1178" y="1562"/>
                        </a:lnTo>
                        <a:lnTo>
                          <a:pt x="1219" y="1522"/>
                        </a:lnTo>
                        <a:lnTo>
                          <a:pt x="1259" y="1508"/>
                        </a:lnTo>
                        <a:lnTo>
                          <a:pt x="1299" y="1495"/>
                        </a:lnTo>
                        <a:lnTo>
                          <a:pt x="1326" y="1468"/>
                        </a:lnTo>
                        <a:lnTo>
                          <a:pt x="1353" y="1443"/>
                        </a:lnTo>
                        <a:lnTo>
                          <a:pt x="1367" y="1403"/>
                        </a:lnTo>
                        <a:lnTo>
                          <a:pt x="1380" y="1349"/>
                        </a:lnTo>
                        <a:lnTo>
                          <a:pt x="1407" y="1322"/>
                        </a:lnTo>
                        <a:lnTo>
                          <a:pt x="1472" y="1309"/>
                        </a:lnTo>
                        <a:lnTo>
                          <a:pt x="1499" y="1322"/>
                        </a:lnTo>
                        <a:lnTo>
                          <a:pt x="1539" y="1322"/>
                        </a:lnTo>
                        <a:lnTo>
                          <a:pt x="1566" y="1295"/>
                        </a:lnTo>
                        <a:lnTo>
                          <a:pt x="1553" y="1268"/>
                        </a:lnTo>
                        <a:lnTo>
                          <a:pt x="1580" y="1255"/>
                        </a:lnTo>
                        <a:lnTo>
                          <a:pt x="1607" y="1228"/>
                        </a:lnTo>
                        <a:lnTo>
                          <a:pt x="1620" y="1228"/>
                        </a:lnTo>
                        <a:lnTo>
                          <a:pt x="1647" y="1255"/>
                        </a:lnTo>
                        <a:lnTo>
                          <a:pt x="1647" y="1282"/>
                        </a:lnTo>
                        <a:lnTo>
                          <a:pt x="1633" y="1309"/>
                        </a:lnTo>
                        <a:lnTo>
                          <a:pt x="1633" y="1322"/>
                        </a:lnTo>
                        <a:lnTo>
                          <a:pt x="1607" y="1335"/>
                        </a:lnTo>
                        <a:lnTo>
                          <a:pt x="1633" y="1362"/>
                        </a:lnTo>
                        <a:lnTo>
                          <a:pt x="1660" y="1389"/>
                        </a:lnTo>
                        <a:lnTo>
                          <a:pt x="1674" y="1416"/>
                        </a:lnTo>
                        <a:lnTo>
                          <a:pt x="1701" y="1416"/>
                        </a:lnTo>
                        <a:lnTo>
                          <a:pt x="1687" y="1376"/>
                        </a:lnTo>
                        <a:lnTo>
                          <a:pt x="1714" y="1362"/>
                        </a:lnTo>
                        <a:lnTo>
                          <a:pt x="1714" y="1335"/>
                        </a:lnTo>
                        <a:lnTo>
                          <a:pt x="1701" y="1322"/>
                        </a:lnTo>
                        <a:lnTo>
                          <a:pt x="1754" y="1309"/>
                        </a:lnTo>
                        <a:lnTo>
                          <a:pt x="1727" y="1282"/>
                        </a:lnTo>
                        <a:lnTo>
                          <a:pt x="1714" y="1255"/>
                        </a:lnTo>
                        <a:lnTo>
                          <a:pt x="1714" y="1201"/>
                        </a:lnTo>
                        <a:lnTo>
                          <a:pt x="1768" y="1201"/>
                        </a:lnTo>
                        <a:lnTo>
                          <a:pt x="1795" y="1228"/>
                        </a:lnTo>
                        <a:lnTo>
                          <a:pt x="1822" y="1201"/>
                        </a:lnTo>
                        <a:lnTo>
                          <a:pt x="1848" y="1161"/>
                        </a:lnTo>
                        <a:lnTo>
                          <a:pt x="1902" y="1134"/>
                        </a:lnTo>
                        <a:lnTo>
                          <a:pt x="1929" y="1096"/>
                        </a:lnTo>
                        <a:lnTo>
                          <a:pt x="1942" y="1082"/>
                        </a:lnTo>
                        <a:lnTo>
                          <a:pt x="2008" y="1122"/>
                        </a:lnTo>
                        <a:lnTo>
                          <a:pt x="2062" y="1082"/>
                        </a:lnTo>
                        <a:lnTo>
                          <a:pt x="2142" y="1042"/>
                        </a:lnTo>
                        <a:lnTo>
                          <a:pt x="2182" y="1015"/>
                        </a:lnTo>
                        <a:lnTo>
                          <a:pt x="2209" y="975"/>
                        </a:lnTo>
                        <a:lnTo>
                          <a:pt x="2236" y="934"/>
                        </a:lnTo>
                        <a:lnTo>
                          <a:pt x="2277" y="908"/>
                        </a:lnTo>
                        <a:lnTo>
                          <a:pt x="2317" y="881"/>
                        </a:lnTo>
                        <a:lnTo>
                          <a:pt x="2371" y="867"/>
                        </a:lnTo>
                        <a:lnTo>
                          <a:pt x="2411" y="827"/>
                        </a:lnTo>
                        <a:lnTo>
                          <a:pt x="2451" y="802"/>
                        </a:lnTo>
                        <a:lnTo>
                          <a:pt x="2478" y="789"/>
                        </a:lnTo>
                        <a:lnTo>
                          <a:pt x="2492" y="802"/>
                        </a:lnTo>
                        <a:lnTo>
                          <a:pt x="2530" y="789"/>
                        </a:lnTo>
                        <a:lnTo>
                          <a:pt x="2516" y="748"/>
                        </a:lnTo>
                        <a:lnTo>
                          <a:pt x="2570" y="721"/>
                        </a:lnTo>
                        <a:lnTo>
                          <a:pt x="2584" y="708"/>
                        </a:lnTo>
                        <a:lnTo>
                          <a:pt x="2651" y="708"/>
                        </a:lnTo>
                        <a:lnTo>
                          <a:pt x="2678" y="681"/>
                        </a:lnTo>
                        <a:lnTo>
                          <a:pt x="2705" y="681"/>
                        </a:lnTo>
                        <a:lnTo>
                          <a:pt x="2705" y="641"/>
                        </a:lnTo>
                        <a:lnTo>
                          <a:pt x="2745" y="641"/>
                        </a:lnTo>
                        <a:lnTo>
                          <a:pt x="2745" y="681"/>
                        </a:lnTo>
                        <a:lnTo>
                          <a:pt x="2772" y="695"/>
                        </a:lnTo>
                        <a:lnTo>
                          <a:pt x="2799" y="668"/>
                        </a:lnTo>
                        <a:lnTo>
                          <a:pt x="2785" y="641"/>
                        </a:lnTo>
                        <a:lnTo>
                          <a:pt x="2812" y="627"/>
                        </a:lnTo>
                        <a:lnTo>
                          <a:pt x="2812" y="600"/>
                        </a:lnTo>
                        <a:lnTo>
                          <a:pt x="2799" y="587"/>
                        </a:lnTo>
                        <a:lnTo>
                          <a:pt x="2785" y="600"/>
                        </a:lnTo>
                        <a:lnTo>
                          <a:pt x="2758" y="574"/>
                        </a:lnTo>
                        <a:lnTo>
                          <a:pt x="2745" y="533"/>
                        </a:lnTo>
                        <a:lnTo>
                          <a:pt x="2731" y="547"/>
                        </a:lnTo>
                        <a:lnTo>
                          <a:pt x="2691" y="533"/>
                        </a:lnTo>
                        <a:lnTo>
                          <a:pt x="2678" y="547"/>
                        </a:lnTo>
                        <a:lnTo>
                          <a:pt x="2678" y="482"/>
                        </a:lnTo>
                        <a:lnTo>
                          <a:pt x="2678" y="441"/>
                        </a:lnTo>
                        <a:lnTo>
                          <a:pt x="2637" y="455"/>
                        </a:lnTo>
                        <a:lnTo>
                          <a:pt x="2637" y="414"/>
                        </a:lnTo>
                        <a:lnTo>
                          <a:pt x="2637" y="412"/>
                        </a:lnTo>
                        <a:lnTo>
                          <a:pt x="2635" y="411"/>
                        </a:lnTo>
                        <a:lnTo>
                          <a:pt x="2635" y="407"/>
                        </a:lnTo>
                        <a:lnTo>
                          <a:pt x="2634" y="401"/>
                        </a:lnTo>
                        <a:lnTo>
                          <a:pt x="2630" y="393"/>
                        </a:lnTo>
                        <a:lnTo>
                          <a:pt x="2626" y="386"/>
                        </a:lnTo>
                        <a:lnTo>
                          <a:pt x="2620" y="380"/>
                        </a:lnTo>
                        <a:lnTo>
                          <a:pt x="2618" y="378"/>
                        </a:lnTo>
                        <a:lnTo>
                          <a:pt x="2616" y="376"/>
                        </a:lnTo>
                        <a:lnTo>
                          <a:pt x="2614" y="374"/>
                        </a:lnTo>
                        <a:lnTo>
                          <a:pt x="2611" y="374"/>
                        </a:lnTo>
                        <a:lnTo>
                          <a:pt x="2601" y="374"/>
                        </a:lnTo>
                        <a:lnTo>
                          <a:pt x="2597" y="374"/>
                        </a:lnTo>
                        <a:lnTo>
                          <a:pt x="2593" y="374"/>
                        </a:lnTo>
                        <a:lnTo>
                          <a:pt x="2589" y="374"/>
                        </a:lnTo>
                        <a:lnTo>
                          <a:pt x="2586" y="374"/>
                        </a:lnTo>
                        <a:lnTo>
                          <a:pt x="2584" y="374"/>
                        </a:lnTo>
                        <a:lnTo>
                          <a:pt x="2570" y="334"/>
                        </a:lnTo>
                        <a:lnTo>
                          <a:pt x="2543" y="320"/>
                        </a:lnTo>
                        <a:lnTo>
                          <a:pt x="2516" y="293"/>
                        </a:lnTo>
                        <a:lnTo>
                          <a:pt x="2557" y="280"/>
                        </a:lnTo>
                        <a:lnTo>
                          <a:pt x="2570" y="253"/>
                        </a:lnTo>
                        <a:lnTo>
                          <a:pt x="2557" y="240"/>
                        </a:lnTo>
                        <a:lnTo>
                          <a:pt x="2557" y="199"/>
                        </a:lnTo>
                        <a:lnTo>
                          <a:pt x="2584" y="186"/>
                        </a:lnTo>
                        <a:lnTo>
                          <a:pt x="2543" y="186"/>
                        </a:lnTo>
                        <a:lnTo>
                          <a:pt x="2543" y="173"/>
                        </a:lnTo>
                        <a:lnTo>
                          <a:pt x="2478" y="173"/>
                        </a:lnTo>
                        <a:lnTo>
                          <a:pt x="2465" y="199"/>
                        </a:lnTo>
                        <a:lnTo>
                          <a:pt x="2424" y="199"/>
                        </a:lnTo>
                        <a:lnTo>
                          <a:pt x="2424" y="213"/>
                        </a:lnTo>
                        <a:lnTo>
                          <a:pt x="2397" y="173"/>
                        </a:lnTo>
                        <a:lnTo>
                          <a:pt x="2384" y="148"/>
                        </a:lnTo>
                        <a:lnTo>
                          <a:pt x="2357" y="148"/>
                        </a:lnTo>
                        <a:lnTo>
                          <a:pt x="2371" y="134"/>
                        </a:lnTo>
                        <a:lnTo>
                          <a:pt x="2371" y="107"/>
                        </a:lnTo>
                        <a:lnTo>
                          <a:pt x="2371" y="80"/>
                        </a:lnTo>
                        <a:lnTo>
                          <a:pt x="2330" y="54"/>
                        </a:lnTo>
                        <a:lnTo>
                          <a:pt x="2290" y="40"/>
                        </a:lnTo>
                        <a:lnTo>
                          <a:pt x="2263" y="54"/>
                        </a:lnTo>
                        <a:lnTo>
                          <a:pt x="2250" y="27"/>
                        </a:lnTo>
                        <a:lnTo>
                          <a:pt x="2209" y="13"/>
                        </a:lnTo>
                        <a:lnTo>
                          <a:pt x="2182" y="0"/>
                        </a:lnTo>
                        <a:lnTo>
                          <a:pt x="2156" y="13"/>
                        </a:lnTo>
                        <a:lnTo>
                          <a:pt x="2142" y="40"/>
                        </a:lnTo>
                        <a:lnTo>
                          <a:pt x="2115" y="54"/>
                        </a:lnTo>
                        <a:lnTo>
                          <a:pt x="2088" y="67"/>
                        </a:lnTo>
                        <a:lnTo>
                          <a:pt x="2062" y="80"/>
                        </a:lnTo>
                        <a:lnTo>
                          <a:pt x="2048" y="94"/>
                        </a:lnTo>
                        <a:lnTo>
                          <a:pt x="1994" y="134"/>
                        </a:lnTo>
                        <a:lnTo>
                          <a:pt x="1983" y="161"/>
                        </a:lnTo>
                        <a:lnTo>
                          <a:pt x="1969" y="186"/>
                        </a:lnTo>
                        <a:lnTo>
                          <a:pt x="1942" y="213"/>
                        </a:lnTo>
                        <a:lnTo>
                          <a:pt x="1929" y="240"/>
                        </a:lnTo>
                        <a:lnTo>
                          <a:pt x="1889" y="267"/>
                        </a:lnTo>
                        <a:lnTo>
                          <a:pt x="1889" y="280"/>
                        </a:lnTo>
                        <a:lnTo>
                          <a:pt x="1822" y="280"/>
                        </a:lnTo>
                        <a:lnTo>
                          <a:pt x="1795" y="293"/>
                        </a:lnTo>
                        <a:lnTo>
                          <a:pt x="1781" y="293"/>
                        </a:lnTo>
                        <a:lnTo>
                          <a:pt x="1741" y="307"/>
                        </a:lnTo>
                        <a:lnTo>
                          <a:pt x="1714" y="334"/>
                        </a:lnTo>
                        <a:lnTo>
                          <a:pt x="1687" y="361"/>
                        </a:lnTo>
                        <a:lnTo>
                          <a:pt x="1660" y="374"/>
                        </a:lnTo>
                        <a:lnTo>
                          <a:pt x="1647" y="387"/>
                        </a:lnTo>
                        <a:lnTo>
                          <a:pt x="1620" y="387"/>
                        </a:lnTo>
                        <a:lnTo>
                          <a:pt x="1593" y="387"/>
                        </a:lnTo>
                        <a:lnTo>
                          <a:pt x="1580" y="401"/>
                        </a:lnTo>
                        <a:lnTo>
                          <a:pt x="1553" y="401"/>
                        </a:lnTo>
                        <a:lnTo>
                          <a:pt x="1539" y="374"/>
                        </a:lnTo>
                        <a:lnTo>
                          <a:pt x="1526" y="401"/>
                        </a:lnTo>
                        <a:lnTo>
                          <a:pt x="1524" y="401"/>
                        </a:lnTo>
                        <a:lnTo>
                          <a:pt x="1522" y="401"/>
                        </a:lnTo>
                        <a:lnTo>
                          <a:pt x="1518" y="401"/>
                        </a:lnTo>
                        <a:lnTo>
                          <a:pt x="1514" y="401"/>
                        </a:lnTo>
                        <a:lnTo>
                          <a:pt x="1509" y="401"/>
                        </a:lnTo>
                        <a:lnTo>
                          <a:pt x="1499" y="401"/>
                        </a:lnTo>
                        <a:lnTo>
                          <a:pt x="1493" y="401"/>
                        </a:lnTo>
                        <a:lnTo>
                          <a:pt x="1488" y="403"/>
                        </a:lnTo>
                        <a:lnTo>
                          <a:pt x="1482" y="405"/>
                        </a:lnTo>
                        <a:lnTo>
                          <a:pt x="1474" y="407"/>
                        </a:lnTo>
                        <a:lnTo>
                          <a:pt x="1468" y="409"/>
                        </a:lnTo>
                        <a:lnTo>
                          <a:pt x="1464" y="411"/>
                        </a:lnTo>
                        <a:lnTo>
                          <a:pt x="1463" y="412"/>
                        </a:lnTo>
                        <a:lnTo>
                          <a:pt x="1461" y="412"/>
                        </a:lnTo>
                        <a:lnTo>
                          <a:pt x="1461" y="414"/>
                        </a:lnTo>
                        <a:lnTo>
                          <a:pt x="1447" y="414"/>
                        </a:lnTo>
                        <a:lnTo>
                          <a:pt x="1434" y="387"/>
                        </a:lnTo>
                        <a:lnTo>
                          <a:pt x="1407" y="387"/>
                        </a:lnTo>
                        <a:lnTo>
                          <a:pt x="1380" y="401"/>
                        </a:lnTo>
                        <a:lnTo>
                          <a:pt x="1367" y="428"/>
                        </a:lnTo>
                        <a:lnTo>
                          <a:pt x="1365" y="428"/>
                        </a:lnTo>
                        <a:lnTo>
                          <a:pt x="1363" y="428"/>
                        </a:lnTo>
                        <a:lnTo>
                          <a:pt x="1361" y="428"/>
                        </a:lnTo>
                        <a:lnTo>
                          <a:pt x="1357" y="428"/>
                        </a:lnTo>
                        <a:lnTo>
                          <a:pt x="1353" y="428"/>
                        </a:lnTo>
                        <a:lnTo>
                          <a:pt x="1349" y="428"/>
                        </a:lnTo>
                        <a:lnTo>
                          <a:pt x="1340" y="428"/>
                        </a:lnTo>
                        <a:lnTo>
                          <a:pt x="1334" y="422"/>
                        </a:lnTo>
                        <a:lnTo>
                          <a:pt x="1326" y="414"/>
                        </a:lnTo>
                        <a:lnTo>
                          <a:pt x="1321" y="409"/>
                        </a:lnTo>
                        <a:lnTo>
                          <a:pt x="1315" y="403"/>
                        </a:lnTo>
                        <a:lnTo>
                          <a:pt x="1309" y="395"/>
                        </a:lnTo>
                        <a:lnTo>
                          <a:pt x="1303" y="391"/>
                        </a:lnTo>
                        <a:lnTo>
                          <a:pt x="1301" y="389"/>
                        </a:lnTo>
                        <a:lnTo>
                          <a:pt x="1299" y="387"/>
                        </a:lnTo>
                        <a:lnTo>
                          <a:pt x="1273" y="361"/>
                        </a:lnTo>
                        <a:lnTo>
                          <a:pt x="1246" y="387"/>
                        </a:lnTo>
                        <a:lnTo>
                          <a:pt x="1219" y="401"/>
                        </a:lnTo>
                        <a:lnTo>
                          <a:pt x="1165" y="401"/>
                        </a:lnTo>
                        <a:lnTo>
                          <a:pt x="1152" y="361"/>
                        </a:lnTo>
                        <a:lnTo>
                          <a:pt x="1111" y="347"/>
                        </a:lnTo>
                        <a:lnTo>
                          <a:pt x="1098" y="387"/>
                        </a:lnTo>
                        <a:lnTo>
                          <a:pt x="1044" y="401"/>
                        </a:lnTo>
                        <a:lnTo>
                          <a:pt x="1004" y="414"/>
                        </a:lnTo>
                        <a:lnTo>
                          <a:pt x="977" y="414"/>
                        </a:lnTo>
                        <a:lnTo>
                          <a:pt x="912" y="428"/>
                        </a:lnTo>
                        <a:lnTo>
                          <a:pt x="844" y="482"/>
                        </a:lnTo>
                        <a:lnTo>
                          <a:pt x="791" y="520"/>
                        </a:lnTo>
                        <a:lnTo>
                          <a:pt x="750" y="560"/>
                        </a:lnTo>
                        <a:lnTo>
                          <a:pt x="724" y="600"/>
                        </a:lnTo>
                        <a:lnTo>
                          <a:pt x="697" y="641"/>
                        </a:lnTo>
                        <a:lnTo>
                          <a:pt x="670" y="654"/>
                        </a:lnTo>
                        <a:lnTo>
                          <a:pt x="697" y="681"/>
                        </a:lnTo>
                        <a:lnTo>
                          <a:pt x="643" y="708"/>
                        </a:lnTo>
                        <a:lnTo>
                          <a:pt x="603" y="721"/>
                        </a:lnTo>
                        <a:lnTo>
                          <a:pt x="549" y="721"/>
                        </a:lnTo>
                        <a:lnTo>
                          <a:pt x="509" y="721"/>
                        </a:lnTo>
                        <a:lnTo>
                          <a:pt x="482" y="748"/>
                        </a:lnTo>
                        <a:lnTo>
                          <a:pt x="455" y="748"/>
                        </a:lnTo>
                        <a:lnTo>
                          <a:pt x="416" y="748"/>
                        </a:lnTo>
                        <a:lnTo>
                          <a:pt x="389" y="748"/>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38" name="Freeform 176">
                    <a:extLst>
                      <a:ext uri="{FF2B5EF4-FFF2-40B4-BE49-F238E27FC236}">
                        <a16:creationId xmlns:a16="http://schemas.microsoft.com/office/drawing/2014/main" id="{7222C4FD-A3B3-7845-8117-98DD6B0E80F3}"/>
                      </a:ext>
                    </a:extLst>
                  </p:cNvPr>
                  <p:cNvSpPr>
                    <a:spLocks/>
                  </p:cNvSpPr>
                  <p:nvPr/>
                </p:nvSpPr>
                <p:spPr bwMode="gray">
                  <a:xfrm>
                    <a:off x="3288" y="3453"/>
                    <a:ext cx="174" cy="158"/>
                  </a:xfrm>
                  <a:custGeom>
                    <a:avLst/>
                    <a:gdLst>
                      <a:gd name="T0" fmla="*/ 57 w 347"/>
                      <a:gd name="T1" fmla="*/ 0 h 318"/>
                      <a:gd name="T2" fmla="*/ 57 w 347"/>
                      <a:gd name="T3" fmla="*/ 0 h 318"/>
                      <a:gd name="T4" fmla="*/ 50 w 347"/>
                      <a:gd name="T5" fmla="*/ 3 h 318"/>
                      <a:gd name="T6" fmla="*/ 40 w 347"/>
                      <a:gd name="T7" fmla="*/ 3 h 318"/>
                      <a:gd name="T8" fmla="*/ 40 w 347"/>
                      <a:gd name="T9" fmla="*/ 6 h 318"/>
                      <a:gd name="T10" fmla="*/ 37 w 347"/>
                      <a:gd name="T11" fmla="*/ 6 h 318"/>
                      <a:gd name="T12" fmla="*/ 27 w 347"/>
                      <a:gd name="T13" fmla="*/ 10 h 318"/>
                      <a:gd name="T14" fmla="*/ 23 w 347"/>
                      <a:gd name="T15" fmla="*/ 17 h 318"/>
                      <a:gd name="T16" fmla="*/ 20 w 347"/>
                      <a:gd name="T17" fmla="*/ 17 h 318"/>
                      <a:gd name="T18" fmla="*/ 17 w 347"/>
                      <a:gd name="T19" fmla="*/ 13 h 318"/>
                      <a:gd name="T20" fmla="*/ 10 w 347"/>
                      <a:gd name="T21" fmla="*/ 17 h 318"/>
                      <a:gd name="T22" fmla="*/ 4 w 347"/>
                      <a:gd name="T23" fmla="*/ 20 h 318"/>
                      <a:gd name="T24" fmla="*/ 4 w 347"/>
                      <a:gd name="T25" fmla="*/ 23 h 318"/>
                      <a:gd name="T26" fmla="*/ 7 w 347"/>
                      <a:gd name="T27" fmla="*/ 29 h 318"/>
                      <a:gd name="T28" fmla="*/ 0 w 347"/>
                      <a:gd name="T29" fmla="*/ 33 h 318"/>
                      <a:gd name="T30" fmla="*/ 0 w 347"/>
                      <a:gd name="T31" fmla="*/ 43 h 318"/>
                      <a:gd name="T32" fmla="*/ 0 w 347"/>
                      <a:gd name="T33" fmla="*/ 53 h 318"/>
                      <a:gd name="T34" fmla="*/ 0 w 347"/>
                      <a:gd name="T35" fmla="*/ 60 h 318"/>
                      <a:gd name="T36" fmla="*/ 10 w 347"/>
                      <a:gd name="T37" fmla="*/ 70 h 318"/>
                      <a:gd name="T38" fmla="*/ 14 w 347"/>
                      <a:gd name="T39" fmla="*/ 77 h 318"/>
                      <a:gd name="T40" fmla="*/ 17 w 347"/>
                      <a:gd name="T41" fmla="*/ 74 h 318"/>
                      <a:gd name="T42" fmla="*/ 20 w 347"/>
                      <a:gd name="T43" fmla="*/ 80 h 318"/>
                      <a:gd name="T44" fmla="*/ 30 w 347"/>
                      <a:gd name="T45" fmla="*/ 74 h 318"/>
                      <a:gd name="T46" fmla="*/ 37 w 347"/>
                      <a:gd name="T47" fmla="*/ 70 h 318"/>
                      <a:gd name="T48" fmla="*/ 37 w 347"/>
                      <a:gd name="T49" fmla="*/ 70 h 318"/>
                      <a:gd name="T50" fmla="*/ 37 w 347"/>
                      <a:gd name="T51" fmla="*/ 70 h 318"/>
                      <a:gd name="T52" fmla="*/ 38 w 347"/>
                      <a:gd name="T53" fmla="*/ 70 h 318"/>
                      <a:gd name="T54" fmla="*/ 39 w 347"/>
                      <a:gd name="T55" fmla="*/ 70 h 318"/>
                      <a:gd name="T56" fmla="*/ 40 w 347"/>
                      <a:gd name="T57" fmla="*/ 70 h 318"/>
                      <a:gd name="T58" fmla="*/ 41 w 347"/>
                      <a:gd name="T59" fmla="*/ 70 h 318"/>
                      <a:gd name="T60" fmla="*/ 44 w 347"/>
                      <a:gd name="T61" fmla="*/ 70 h 318"/>
                      <a:gd name="T62" fmla="*/ 45 w 347"/>
                      <a:gd name="T63" fmla="*/ 70 h 318"/>
                      <a:gd name="T64" fmla="*/ 45 w 347"/>
                      <a:gd name="T65" fmla="*/ 69 h 318"/>
                      <a:gd name="T66" fmla="*/ 46 w 347"/>
                      <a:gd name="T67" fmla="*/ 69 h 318"/>
                      <a:gd name="T68" fmla="*/ 46 w 347"/>
                      <a:gd name="T69" fmla="*/ 68 h 318"/>
                      <a:gd name="T70" fmla="*/ 47 w 347"/>
                      <a:gd name="T71" fmla="*/ 68 h 318"/>
                      <a:gd name="T72" fmla="*/ 47 w 347"/>
                      <a:gd name="T73" fmla="*/ 67 h 318"/>
                      <a:gd name="T74" fmla="*/ 47 w 347"/>
                      <a:gd name="T75" fmla="*/ 67 h 318"/>
                      <a:gd name="T76" fmla="*/ 47 w 347"/>
                      <a:gd name="T77" fmla="*/ 67 h 318"/>
                      <a:gd name="T78" fmla="*/ 54 w 347"/>
                      <a:gd name="T79" fmla="*/ 56 h 318"/>
                      <a:gd name="T80" fmla="*/ 64 w 347"/>
                      <a:gd name="T81" fmla="*/ 53 h 318"/>
                      <a:gd name="T82" fmla="*/ 70 w 347"/>
                      <a:gd name="T83" fmla="*/ 56 h 318"/>
                      <a:gd name="T84" fmla="*/ 74 w 347"/>
                      <a:gd name="T85" fmla="*/ 49 h 318"/>
                      <a:gd name="T86" fmla="*/ 81 w 347"/>
                      <a:gd name="T87" fmla="*/ 53 h 318"/>
                      <a:gd name="T88" fmla="*/ 81 w 347"/>
                      <a:gd name="T89" fmla="*/ 43 h 318"/>
                      <a:gd name="T90" fmla="*/ 84 w 347"/>
                      <a:gd name="T91" fmla="*/ 40 h 318"/>
                      <a:gd name="T92" fmla="*/ 87 w 347"/>
                      <a:gd name="T93" fmla="*/ 40 h 318"/>
                      <a:gd name="T94" fmla="*/ 87 w 347"/>
                      <a:gd name="T95" fmla="*/ 37 h 318"/>
                      <a:gd name="T96" fmla="*/ 87 w 347"/>
                      <a:gd name="T97" fmla="*/ 23 h 318"/>
                      <a:gd name="T98" fmla="*/ 81 w 347"/>
                      <a:gd name="T99" fmla="*/ 23 h 318"/>
                      <a:gd name="T100" fmla="*/ 81 w 347"/>
                      <a:gd name="T101" fmla="*/ 17 h 318"/>
                      <a:gd name="T102" fmla="*/ 74 w 347"/>
                      <a:gd name="T103" fmla="*/ 10 h 318"/>
                      <a:gd name="T104" fmla="*/ 67 w 347"/>
                      <a:gd name="T105" fmla="*/ 10 h 318"/>
                      <a:gd name="T106" fmla="*/ 57 w 347"/>
                      <a:gd name="T107" fmla="*/ 0 h 3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7"/>
                      <a:gd name="T163" fmla="*/ 0 h 318"/>
                      <a:gd name="T164" fmla="*/ 347 w 347"/>
                      <a:gd name="T165" fmla="*/ 318 h 3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7" h="318">
                        <a:moveTo>
                          <a:pt x="227" y="0"/>
                        </a:moveTo>
                        <a:lnTo>
                          <a:pt x="227" y="0"/>
                        </a:lnTo>
                        <a:lnTo>
                          <a:pt x="200" y="13"/>
                        </a:lnTo>
                        <a:lnTo>
                          <a:pt x="159" y="13"/>
                        </a:lnTo>
                        <a:lnTo>
                          <a:pt x="159" y="27"/>
                        </a:lnTo>
                        <a:lnTo>
                          <a:pt x="146" y="27"/>
                        </a:lnTo>
                        <a:lnTo>
                          <a:pt x="106" y="40"/>
                        </a:lnTo>
                        <a:lnTo>
                          <a:pt x="92" y="67"/>
                        </a:lnTo>
                        <a:lnTo>
                          <a:pt x="79" y="67"/>
                        </a:lnTo>
                        <a:lnTo>
                          <a:pt x="67" y="53"/>
                        </a:lnTo>
                        <a:lnTo>
                          <a:pt x="40" y="67"/>
                        </a:lnTo>
                        <a:lnTo>
                          <a:pt x="13" y="78"/>
                        </a:lnTo>
                        <a:lnTo>
                          <a:pt x="13" y="92"/>
                        </a:lnTo>
                        <a:lnTo>
                          <a:pt x="27" y="119"/>
                        </a:lnTo>
                        <a:lnTo>
                          <a:pt x="0" y="132"/>
                        </a:lnTo>
                        <a:lnTo>
                          <a:pt x="0" y="172"/>
                        </a:lnTo>
                        <a:lnTo>
                          <a:pt x="0" y="213"/>
                        </a:lnTo>
                        <a:lnTo>
                          <a:pt x="0" y="240"/>
                        </a:lnTo>
                        <a:lnTo>
                          <a:pt x="40" y="280"/>
                        </a:lnTo>
                        <a:lnTo>
                          <a:pt x="54" y="307"/>
                        </a:lnTo>
                        <a:lnTo>
                          <a:pt x="67" y="293"/>
                        </a:lnTo>
                        <a:lnTo>
                          <a:pt x="79" y="318"/>
                        </a:lnTo>
                        <a:lnTo>
                          <a:pt x="119" y="293"/>
                        </a:lnTo>
                        <a:lnTo>
                          <a:pt x="146" y="280"/>
                        </a:lnTo>
                        <a:lnTo>
                          <a:pt x="148" y="280"/>
                        </a:lnTo>
                        <a:lnTo>
                          <a:pt x="152" y="280"/>
                        </a:lnTo>
                        <a:lnTo>
                          <a:pt x="155" y="280"/>
                        </a:lnTo>
                        <a:lnTo>
                          <a:pt x="159" y="280"/>
                        </a:lnTo>
                        <a:lnTo>
                          <a:pt x="163" y="280"/>
                        </a:lnTo>
                        <a:lnTo>
                          <a:pt x="173" y="280"/>
                        </a:lnTo>
                        <a:lnTo>
                          <a:pt x="179" y="278"/>
                        </a:lnTo>
                        <a:lnTo>
                          <a:pt x="180" y="276"/>
                        </a:lnTo>
                        <a:lnTo>
                          <a:pt x="184" y="274"/>
                        </a:lnTo>
                        <a:lnTo>
                          <a:pt x="184" y="272"/>
                        </a:lnTo>
                        <a:lnTo>
                          <a:pt x="186" y="270"/>
                        </a:lnTo>
                        <a:lnTo>
                          <a:pt x="186" y="268"/>
                        </a:lnTo>
                        <a:lnTo>
                          <a:pt x="186" y="266"/>
                        </a:lnTo>
                        <a:lnTo>
                          <a:pt x="213" y="226"/>
                        </a:lnTo>
                        <a:lnTo>
                          <a:pt x="253" y="213"/>
                        </a:lnTo>
                        <a:lnTo>
                          <a:pt x="280" y="226"/>
                        </a:lnTo>
                        <a:lnTo>
                          <a:pt x="294" y="199"/>
                        </a:lnTo>
                        <a:lnTo>
                          <a:pt x="321" y="213"/>
                        </a:lnTo>
                        <a:lnTo>
                          <a:pt x="321" y="172"/>
                        </a:lnTo>
                        <a:lnTo>
                          <a:pt x="334" y="159"/>
                        </a:lnTo>
                        <a:lnTo>
                          <a:pt x="347" y="159"/>
                        </a:lnTo>
                        <a:lnTo>
                          <a:pt x="347" y="146"/>
                        </a:lnTo>
                        <a:lnTo>
                          <a:pt x="347" y="92"/>
                        </a:lnTo>
                        <a:lnTo>
                          <a:pt x="321" y="92"/>
                        </a:lnTo>
                        <a:lnTo>
                          <a:pt x="321" y="67"/>
                        </a:lnTo>
                        <a:lnTo>
                          <a:pt x="294" y="40"/>
                        </a:lnTo>
                        <a:lnTo>
                          <a:pt x="267" y="40"/>
                        </a:lnTo>
                        <a:lnTo>
                          <a:pt x="227"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39" name="Freeform 177">
                    <a:extLst>
                      <a:ext uri="{FF2B5EF4-FFF2-40B4-BE49-F238E27FC236}">
                        <a16:creationId xmlns:a16="http://schemas.microsoft.com/office/drawing/2014/main" id="{C97E5084-A7C6-7B4A-9F4C-50A5CAE1393E}"/>
                      </a:ext>
                    </a:extLst>
                  </p:cNvPr>
                  <p:cNvSpPr>
                    <a:spLocks/>
                  </p:cNvSpPr>
                  <p:nvPr/>
                </p:nvSpPr>
                <p:spPr bwMode="gray">
                  <a:xfrm>
                    <a:off x="3610" y="4052"/>
                    <a:ext cx="219" cy="69"/>
                  </a:xfrm>
                  <a:custGeom>
                    <a:avLst/>
                    <a:gdLst>
                      <a:gd name="T0" fmla="*/ 7 w 440"/>
                      <a:gd name="T1" fmla="*/ 6 h 134"/>
                      <a:gd name="T2" fmla="*/ 0 w 440"/>
                      <a:gd name="T3" fmla="*/ 13 h 134"/>
                      <a:gd name="T4" fmla="*/ 7 w 440"/>
                      <a:gd name="T5" fmla="*/ 27 h 134"/>
                      <a:gd name="T6" fmla="*/ 24 w 440"/>
                      <a:gd name="T7" fmla="*/ 23 h 134"/>
                      <a:gd name="T8" fmla="*/ 37 w 440"/>
                      <a:gd name="T9" fmla="*/ 20 h 134"/>
                      <a:gd name="T10" fmla="*/ 50 w 440"/>
                      <a:gd name="T11" fmla="*/ 23 h 134"/>
                      <a:gd name="T12" fmla="*/ 54 w 440"/>
                      <a:gd name="T13" fmla="*/ 34 h 134"/>
                      <a:gd name="T14" fmla="*/ 63 w 440"/>
                      <a:gd name="T15" fmla="*/ 30 h 134"/>
                      <a:gd name="T16" fmla="*/ 70 w 440"/>
                      <a:gd name="T17" fmla="*/ 27 h 134"/>
                      <a:gd name="T18" fmla="*/ 84 w 440"/>
                      <a:gd name="T19" fmla="*/ 20 h 134"/>
                      <a:gd name="T20" fmla="*/ 91 w 440"/>
                      <a:gd name="T21" fmla="*/ 20 h 134"/>
                      <a:gd name="T22" fmla="*/ 97 w 440"/>
                      <a:gd name="T23" fmla="*/ 17 h 134"/>
                      <a:gd name="T24" fmla="*/ 107 w 440"/>
                      <a:gd name="T25" fmla="*/ 17 h 134"/>
                      <a:gd name="T26" fmla="*/ 110 w 440"/>
                      <a:gd name="T27" fmla="*/ 6 h 134"/>
                      <a:gd name="T28" fmla="*/ 110 w 440"/>
                      <a:gd name="T29" fmla="*/ 0 h 134"/>
                      <a:gd name="T30" fmla="*/ 104 w 440"/>
                      <a:gd name="T31" fmla="*/ 6 h 134"/>
                      <a:gd name="T32" fmla="*/ 97 w 440"/>
                      <a:gd name="T33" fmla="*/ 6 h 134"/>
                      <a:gd name="T34" fmla="*/ 94 w 440"/>
                      <a:gd name="T35" fmla="*/ 10 h 134"/>
                      <a:gd name="T36" fmla="*/ 87 w 440"/>
                      <a:gd name="T37" fmla="*/ 13 h 134"/>
                      <a:gd name="T38" fmla="*/ 84 w 440"/>
                      <a:gd name="T39" fmla="*/ 3 h 134"/>
                      <a:gd name="T40" fmla="*/ 77 w 440"/>
                      <a:gd name="T41" fmla="*/ 6 h 134"/>
                      <a:gd name="T42" fmla="*/ 63 w 440"/>
                      <a:gd name="T43" fmla="*/ 6 h 134"/>
                      <a:gd name="T44" fmla="*/ 60 w 440"/>
                      <a:gd name="T45" fmla="*/ 10 h 134"/>
                      <a:gd name="T46" fmla="*/ 56 w 440"/>
                      <a:gd name="T47" fmla="*/ 6 h 134"/>
                      <a:gd name="T48" fmla="*/ 44 w 440"/>
                      <a:gd name="T49" fmla="*/ 6 h 134"/>
                      <a:gd name="T50" fmla="*/ 40 w 440"/>
                      <a:gd name="T51" fmla="*/ 10 h 134"/>
                      <a:gd name="T52" fmla="*/ 34 w 440"/>
                      <a:gd name="T53" fmla="*/ 13 h 134"/>
                      <a:gd name="T54" fmla="*/ 30 w 440"/>
                      <a:gd name="T55" fmla="*/ 17 h 134"/>
                      <a:gd name="T56" fmla="*/ 30 w 440"/>
                      <a:gd name="T57" fmla="*/ 10 h 134"/>
                      <a:gd name="T58" fmla="*/ 24 w 440"/>
                      <a:gd name="T59" fmla="*/ 10 h 134"/>
                      <a:gd name="T60" fmla="*/ 24 w 440"/>
                      <a:gd name="T61" fmla="*/ 3 h 134"/>
                      <a:gd name="T62" fmla="*/ 21 w 440"/>
                      <a:gd name="T63" fmla="*/ 6 h 134"/>
                      <a:gd name="T64" fmla="*/ 14 w 440"/>
                      <a:gd name="T65" fmla="*/ 13 h 134"/>
                      <a:gd name="T66" fmla="*/ 7 w 440"/>
                      <a:gd name="T67" fmla="*/ 10 h 134"/>
                      <a:gd name="T68" fmla="*/ 7 w 440"/>
                      <a:gd name="T69" fmla="*/ 6 h 1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0"/>
                      <a:gd name="T106" fmla="*/ 0 h 134"/>
                      <a:gd name="T107" fmla="*/ 440 w 440"/>
                      <a:gd name="T108" fmla="*/ 134 h 1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0" h="134">
                        <a:moveTo>
                          <a:pt x="27" y="27"/>
                        </a:moveTo>
                        <a:lnTo>
                          <a:pt x="0" y="54"/>
                        </a:lnTo>
                        <a:lnTo>
                          <a:pt x="27" y="108"/>
                        </a:lnTo>
                        <a:lnTo>
                          <a:pt x="94" y="94"/>
                        </a:lnTo>
                        <a:lnTo>
                          <a:pt x="148" y="81"/>
                        </a:lnTo>
                        <a:lnTo>
                          <a:pt x="200" y="94"/>
                        </a:lnTo>
                        <a:lnTo>
                          <a:pt x="213" y="134"/>
                        </a:lnTo>
                        <a:lnTo>
                          <a:pt x="254" y="121"/>
                        </a:lnTo>
                        <a:lnTo>
                          <a:pt x="280" y="108"/>
                        </a:lnTo>
                        <a:lnTo>
                          <a:pt x="334" y="81"/>
                        </a:lnTo>
                        <a:lnTo>
                          <a:pt x="361" y="81"/>
                        </a:lnTo>
                        <a:lnTo>
                          <a:pt x="388" y="67"/>
                        </a:lnTo>
                        <a:lnTo>
                          <a:pt x="426" y="67"/>
                        </a:lnTo>
                        <a:lnTo>
                          <a:pt x="440" y="27"/>
                        </a:lnTo>
                        <a:lnTo>
                          <a:pt x="440" y="0"/>
                        </a:lnTo>
                        <a:lnTo>
                          <a:pt x="413" y="27"/>
                        </a:lnTo>
                        <a:lnTo>
                          <a:pt x="388" y="27"/>
                        </a:lnTo>
                        <a:lnTo>
                          <a:pt x="374" y="40"/>
                        </a:lnTo>
                        <a:lnTo>
                          <a:pt x="348" y="54"/>
                        </a:lnTo>
                        <a:lnTo>
                          <a:pt x="334" y="13"/>
                        </a:lnTo>
                        <a:lnTo>
                          <a:pt x="307" y="27"/>
                        </a:lnTo>
                        <a:lnTo>
                          <a:pt x="254" y="27"/>
                        </a:lnTo>
                        <a:lnTo>
                          <a:pt x="240" y="40"/>
                        </a:lnTo>
                        <a:lnTo>
                          <a:pt x="227" y="27"/>
                        </a:lnTo>
                        <a:lnTo>
                          <a:pt x="173" y="27"/>
                        </a:lnTo>
                        <a:lnTo>
                          <a:pt x="159" y="40"/>
                        </a:lnTo>
                        <a:lnTo>
                          <a:pt x="135" y="54"/>
                        </a:lnTo>
                        <a:lnTo>
                          <a:pt x="121" y="67"/>
                        </a:lnTo>
                        <a:lnTo>
                          <a:pt x="121" y="40"/>
                        </a:lnTo>
                        <a:lnTo>
                          <a:pt x="94" y="40"/>
                        </a:lnTo>
                        <a:lnTo>
                          <a:pt x="94" y="13"/>
                        </a:lnTo>
                        <a:lnTo>
                          <a:pt x="81" y="27"/>
                        </a:lnTo>
                        <a:lnTo>
                          <a:pt x="54" y="54"/>
                        </a:lnTo>
                        <a:lnTo>
                          <a:pt x="27" y="40"/>
                        </a:lnTo>
                        <a:lnTo>
                          <a:pt x="27" y="27"/>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40" name="Freeform 178">
                    <a:extLst>
                      <a:ext uri="{FF2B5EF4-FFF2-40B4-BE49-F238E27FC236}">
                        <a16:creationId xmlns:a16="http://schemas.microsoft.com/office/drawing/2014/main" id="{76116407-AB62-F643-9347-33C118F51E29}"/>
                      </a:ext>
                    </a:extLst>
                  </p:cNvPr>
                  <p:cNvSpPr>
                    <a:spLocks/>
                  </p:cNvSpPr>
                  <p:nvPr/>
                </p:nvSpPr>
                <p:spPr bwMode="gray">
                  <a:xfrm>
                    <a:off x="3916" y="3912"/>
                    <a:ext cx="28" cy="54"/>
                  </a:xfrm>
                  <a:custGeom>
                    <a:avLst/>
                    <a:gdLst>
                      <a:gd name="T0" fmla="*/ 14 w 54"/>
                      <a:gd name="T1" fmla="*/ 0 h 105"/>
                      <a:gd name="T2" fmla="*/ 3 w 54"/>
                      <a:gd name="T3" fmla="*/ 7 h 105"/>
                      <a:gd name="T4" fmla="*/ 0 w 54"/>
                      <a:gd name="T5" fmla="*/ 17 h 105"/>
                      <a:gd name="T6" fmla="*/ 7 w 54"/>
                      <a:gd name="T7" fmla="*/ 27 h 105"/>
                      <a:gd name="T8" fmla="*/ 11 w 54"/>
                      <a:gd name="T9" fmla="*/ 20 h 105"/>
                      <a:gd name="T10" fmla="*/ 14 w 54"/>
                      <a:gd name="T11" fmla="*/ 7 h 105"/>
                      <a:gd name="T12" fmla="*/ 14 w 54"/>
                      <a:gd name="T13" fmla="*/ 0 h 105"/>
                      <a:gd name="T14" fmla="*/ 0 60000 65536"/>
                      <a:gd name="T15" fmla="*/ 0 60000 65536"/>
                      <a:gd name="T16" fmla="*/ 0 60000 65536"/>
                      <a:gd name="T17" fmla="*/ 0 60000 65536"/>
                      <a:gd name="T18" fmla="*/ 0 60000 65536"/>
                      <a:gd name="T19" fmla="*/ 0 60000 65536"/>
                      <a:gd name="T20" fmla="*/ 0 60000 65536"/>
                      <a:gd name="T21" fmla="*/ 0 w 54"/>
                      <a:gd name="T22" fmla="*/ 0 h 105"/>
                      <a:gd name="T23" fmla="*/ 54 w 54"/>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05">
                        <a:moveTo>
                          <a:pt x="54" y="0"/>
                        </a:moveTo>
                        <a:lnTo>
                          <a:pt x="14" y="27"/>
                        </a:lnTo>
                        <a:lnTo>
                          <a:pt x="0" y="67"/>
                        </a:lnTo>
                        <a:lnTo>
                          <a:pt x="27" y="105"/>
                        </a:lnTo>
                        <a:lnTo>
                          <a:pt x="41" y="80"/>
                        </a:lnTo>
                        <a:lnTo>
                          <a:pt x="54" y="27"/>
                        </a:lnTo>
                        <a:lnTo>
                          <a:pt x="54"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41" name="Freeform 179">
                    <a:extLst>
                      <a:ext uri="{FF2B5EF4-FFF2-40B4-BE49-F238E27FC236}">
                        <a16:creationId xmlns:a16="http://schemas.microsoft.com/office/drawing/2014/main" id="{44E75A17-08C6-1F4C-A88B-7D291AE7F8A3}"/>
                      </a:ext>
                    </a:extLst>
                  </p:cNvPr>
                  <p:cNvSpPr>
                    <a:spLocks/>
                  </p:cNvSpPr>
                  <p:nvPr/>
                </p:nvSpPr>
                <p:spPr bwMode="gray">
                  <a:xfrm>
                    <a:off x="4293" y="3838"/>
                    <a:ext cx="154" cy="134"/>
                  </a:xfrm>
                  <a:custGeom>
                    <a:avLst/>
                    <a:gdLst>
                      <a:gd name="T0" fmla="*/ 77 w 307"/>
                      <a:gd name="T1" fmla="*/ 0 h 269"/>
                      <a:gd name="T2" fmla="*/ 70 w 307"/>
                      <a:gd name="T3" fmla="*/ 0 h 269"/>
                      <a:gd name="T4" fmla="*/ 64 w 307"/>
                      <a:gd name="T5" fmla="*/ 13 h 269"/>
                      <a:gd name="T6" fmla="*/ 64 w 307"/>
                      <a:gd name="T7" fmla="*/ 13 h 269"/>
                      <a:gd name="T8" fmla="*/ 63 w 307"/>
                      <a:gd name="T9" fmla="*/ 13 h 269"/>
                      <a:gd name="T10" fmla="*/ 63 w 307"/>
                      <a:gd name="T11" fmla="*/ 14 h 269"/>
                      <a:gd name="T12" fmla="*/ 62 w 307"/>
                      <a:gd name="T13" fmla="*/ 14 h 269"/>
                      <a:gd name="T14" fmla="*/ 60 w 307"/>
                      <a:gd name="T15" fmla="*/ 15 h 269"/>
                      <a:gd name="T16" fmla="*/ 59 w 307"/>
                      <a:gd name="T17" fmla="*/ 16 h 269"/>
                      <a:gd name="T18" fmla="*/ 58 w 307"/>
                      <a:gd name="T19" fmla="*/ 17 h 269"/>
                      <a:gd name="T20" fmla="*/ 57 w 307"/>
                      <a:gd name="T21" fmla="*/ 18 h 269"/>
                      <a:gd name="T22" fmla="*/ 57 w 307"/>
                      <a:gd name="T23" fmla="*/ 19 h 269"/>
                      <a:gd name="T24" fmla="*/ 57 w 307"/>
                      <a:gd name="T25" fmla="*/ 20 h 269"/>
                      <a:gd name="T26" fmla="*/ 57 w 307"/>
                      <a:gd name="T27" fmla="*/ 20 h 269"/>
                      <a:gd name="T28" fmla="*/ 57 w 307"/>
                      <a:gd name="T29" fmla="*/ 20 h 269"/>
                      <a:gd name="T30" fmla="*/ 56 w 307"/>
                      <a:gd name="T31" fmla="*/ 21 h 269"/>
                      <a:gd name="T32" fmla="*/ 56 w 307"/>
                      <a:gd name="T33" fmla="*/ 21 h 269"/>
                      <a:gd name="T34" fmla="*/ 55 w 307"/>
                      <a:gd name="T35" fmla="*/ 22 h 269"/>
                      <a:gd name="T36" fmla="*/ 54 w 307"/>
                      <a:gd name="T37" fmla="*/ 23 h 269"/>
                      <a:gd name="T38" fmla="*/ 54 w 307"/>
                      <a:gd name="T39" fmla="*/ 23 h 269"/>
                      <a:gd name="T40" fmla="*/ 54 w 307"/>
                      <a:gd name="T41" fmla="*/ 23 h 269"/>
                      <a:gd name="T42" fmla="*/ 44 w 307"/>
                      <a:gd name="T43" fmla="*/ 27 h 269"/>
                      <a:gd name="T44" fmla="*/ 30 w 307"/>
                      <a:gd name="T45" fmla="*/ 30 h 269"/>
                      <a:gd name="T46" fmla="*/ 20 w 307"/>
                      <a:gd name="T47" fmla="*/ 33 h 269"/>
                      <a:gd name="T48" fmla="*/ 20 w 307"/>
                      <a:gd name="T49" fmla="*/ 37 h 269"/>
                      <a:gd name="T50" fmla="*/ 20 w 307"/>
                      <a:gd name="T51" fmla="*/ 43 h 269"/>
                      <a:gd name="T52" fmla="*/ 17 w 307"/>
                      <a:gd name="T53" fmla="*/ 47 h 269"/>
                      <a:gd name="T54" fmla="*/ 14 w 307"/>
                      <a:gd name="T55" fmla="*/ 47 h 269"/>
                      <a:gd name="T56" fmla="*/ 7 w 307"/>
                      <a:gd name="T57" fmla="*/ 47 h 269"/>
                      <a:gd name="T58" fmla="*/ 7 w 307"/>
                      <a:gd name="T59" fmla="*/ 53 h 269"/>
                      <a:gd name="T60" fmla="*/ 0 w 307"/>
                      <a:gd name="T61" fmla="*/ 53 h 269"/>
                      <a:gd name="T62" fmla="*/ 0 w 307"/>
                      <a:gd name="T63" fmla="*/ 60 h 269"/>
                      <a:gd name="T64" fmla="*/ 7 w 307"/>
                      <a:gd name="T65" fmla="*/ 63 h 269"/>
                      <a:gd name="T66" fmla="*/ 14 w 307"/>
                      <a:gd name="T67" fmla="*/ 67 h 269"/>
                      <a:gd name="T68" fmla="*/ 23 w 307"/>
                      <a:gd name="T69" fmla="*/ 67 h 269"/>
                      <a:gd name="T70" fmla="*/ 27 w 307"/>
                      <a:gd name="T71" fmla="*/ 67 h 269"/>
                      <a:gd name="T72" fmla="*/ 30 w 307"/>
                      <a:gd name="T73" fmla="*/ 67 h 269"/>
                      <a:gd name="T74" fmla="*/ 33 w 307"/>
                      <a:gd name="T75" fmla="*/ 67 h 269"/>
                      <a:gd name="T76" fmla="*/ 37 w 307"/>
                      <a:gd name="T77" fmla="*/ 67 h 269"/>
                      <a:gd name="T78" fmla="*/ 37 w 307"/>
                      <a:gd name="T79" fmla="*/ 63 h 269"/>
                      <a:gd name="T80" fmla="*/ 37 w 307"/>
                      <a:gd name="T81" fmla="*/ 60 h 269"/>
                      <a:gd name="T82" fmla="*/ 44 w 307"/>
                      <a:gd name="T83" fmla="*/ 60 h 269"/>
                      <a:gd name="T84" fmla="*/ 44 w 307"/>
                      <a:gd name="T85" fmla="*/ 57 h 269"/>
                      <a:gd name="T86" fmla="*/ 47 w 307"/>
                      <a:gd name="T87" fmla="*/ 57 h 269"/>
                      <a:gd name="T88" fmla="*/ 50 w 307"/>
                      <a:gd name="T89" fmla="*/ 53 h 269"/>
                      <a:gd name="T90" fmla="*/ 50 w 307"/>
                      <a:gd name="T91" fmla="*/ 50 h 269"/>
                      <a:gd name="T92" fmla="*/ 54 w 307"/>
                      <a:gd name="T93" fmla="*/ 50 h 269"/>
                      <a:gd name="T94" fmla="*/ 57 w 307"/>
                      <a:gd name="T95" fmla="*/ 40 h 269"/>
                      <a:gd name="T96" fmla="*/ 64 w 307"/>
                      <a:gd name="T97" fmla="*/ 40 h 269"/>
                      <a:gd name="T98" fmla="*/ 64 w 307"/>
                      <a:gd name="T99" fmla="*/ 37 h 269"/>
                      <a:gd name="T100" fmla="*/ 70 w 307"/>
                      <a:gd name="T101" fmla="*/ 37 h 269"/>
                      <a:gd name="T102" fmla="*/ 64 w 307"/>
                      <a:gd name="T103" fmla="*/ 30 h 269"/>
                      <a:gd name="T104" fmla="*/ 60 w 307"/>
                      <a:gd name="T105" fmla="*/ 30 h 269"/>
                      <a:gd name="T106" fmla="*/ 57 w 307"/>
                      <a:gd name="T107" fmla="*/ 27 h 269"/>
                      <a:gd name="T108" fmla="*/ 57 w 307"/>
                      <a:gd name="T109" fmla="*/ 23 h 269"/>
                      <a:gd name="T110" fmla="*/ 60 w 307"/>
                      <a:gd name="T111" fmla="*/ 20 h 269"/>
                      <a:gd name="T112" fmla="*/ 64 w 307"/>
                      <a:gd name="T113" fmla="*/ 16 h 269"/>
                      <a:gd name="T114" fmla="*/ 67 w 307"/>
                      <a:gd name="T115" fmla="*/ 13 h 269"/>
                      <a:gd name="T116" fmla="*/ 70 w 307"/>
                      <a:gd name="T117" fmla="*/ 6 h 269"/>
                      <a:gd name="T118" fmla="*/ 70 w 307"/>
                      <a:gd name="T119" fmla="*/ 3 h 269"/>
                      <a:gd name="T120" fmla="*/ 77 w 307"/>
                      <a:gd name="T121" fmla="*/ 0 h 2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
                      <a:gd name="T184" fmla="*/ 0 h 269"/>
                      <a:gd name="T185" fmla="*/ 307 w 307"/>
                      <a:gd name="T186" fmla="*/ 269 h 2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 h="269">
                        <a:moveTo>
                          <a:pt x="307" y="0"/>
                        </a:moveTo>
                        <a:lnTo>
                          <a:pt x="280" y="0"/>
                        </a:lnTo>
                        <a:lnTo>
                          <a:pt x="253" y="54"/>
                        </a:lnTo>
                        <a:lnTo>
                          <a:pt x="251" y="54"/>
                        </a:lnTo>
                        <a:lnTo>
                          <a:pt x="250" y="56"/>
                        </a:lnTo>
                        <a:lnTo>
                          <a:pt x="246" y="58"/>
                        </a:lnTo>
                        <a:lnTo>
                          <a:pt x="240" y="61"/>
                        </a:lnTo>
                        <a:lnTo>
                          <a:pt x="234" y="65"/>
                        </a:lnTo>
                        <a:lnTo>
                          <a:pt x="230" y="71"/>
                        </a:lnTo>
                        <a:lnTo>
                          <a:pt x="228" y="75"/>
                        </a:lnTo>
                        <a:lnTo>
                          <a:pt x="226" y="77"/>
                        </a:lnTo>
                        <a:lnTo>
                          <a:pt x="226" y="81"/>
                        </a:lnTo>
                        <a:lnTo>
                          <a:pt x="225" y="83"/>
                        </a:lnTo>
                        <a:lnTo>
                          <a:pt x="223" y="85"/>
                        </a:lnTo>
                        <a:lnTo>
                          <a:pt x="221" y="86"/>
                        </a:lnTo>
                        <a:lnTo>
                          <a:pt x="217" y="90"/>
                        </a:lnTo>
                        <a:lnTo>
                          <a:pt x="215" y="92"/>
                        </a:lnTo>
                        <a:lnTo>
                          <a:pt x="213" y="92"/>
                        </a:lnTo>
                        <a:lnTo>
                          <a:pt x="213" y="94"/>
                        </a:lnTo>
                        <a:lnTo>
                          <a:pt x="173" y="108"/>
                        </a:lnTo>
                        <a:lnTo>
                          <a:pt x="119" y="121"/>
                        </a:lnTo>
                        <a:lnTo>
                          <a:pt x="79" y="134"/>
                        </a:lnTo>
                        <a:lnTo>
                          <a:pt x="79" y="148"/>
                        </a:lnTo>
                        <a:lnTo>
                          <a:pt x="79" y="175"/>
                        </a:lnTo>
                        <a:lnTo>
                          <a:pt x="65" y="188"/>
                        </a:lnTo>
                        <a:lnTo>
                          <a:pt x="54" y="188"/>
                        </a:lnTo>
                        <a:lnTo>
                          <a:pt x="27" y="188"/>
                        </a:lnTo>
                        <a:lnTo>
                          <a:pt x="27" y="215"/>
                        </a:lnTo>
                        <a:lnTo>
                          <a:pt x="0" y="215"/>
                        </a:lnTo>
                        <a:lnTo>
                          <a:pt x="0" y="242"/>
                        </a:lnTo>
                        <a:lnTo>
                          <a:pt x="27" y="255"/>
                        </a:lnTo>
                        <a:lnTo>
                          <a:pt x="54" y="269"/>
                        </a:lnTo>
                        <a:lnTo>
                          <a:pt x="92" y="269"/>
                        </a:lnTo>
                        <a:lnTo>
                          <a:pt x="106" y="269"/>
                        </a:lnTo>
                        <a:lnTo>
                          <a:pt x="119" y="269"/>
                        </a:lnTo>
                        <a:lnTo>
                          <a:pt x="132" y="269"/>
                        </a:lnTo>
                        <a:lnTo>
                          <a:pt x="146" y="269"/>
                        </a:lnTo>
                        <a:lnTo>
                          <a:pt x="146" y="255"/>
                        </a:lnTo>
                        <a:lnTo>
                          <a:pt x="146" y="242"/>
                        </a:lnTo>
                        <a:lnTo>
                          <a:pt x="173" y="242"/>
                        </a:lnTo>
                        <a:lnTo>
                          <a:pt x="173" y="228"/>
                        </a:lnTo>
                        <a:lnTo>
                          <a:pt x="186" y="228"/>
                        </a:lnTo>
                        <a:lnTo>
                          <a:pt x="200" y="215"/>
                        </a:lnTo>
                        <a:lnTo>
                          <a:pt x="200" y="202"/>
                        </a:lnTo>
                        <a:lnTo>
                          <a:pt x="213" y="202"/>
                        </a:lnTo>
                        <a:lnTo>
                          <a:pt x="226" y="161"/>
                        </a:lnTo>
                        <a:lnTo>
                          <a:pt x="253" y="161"/>
                        </a:lnTo>
                        <a:lnTo>
                          <a:pt x="253" y="148"/>
                        </a:lnTo>
                        <a:lnTo>
                          <a:pt x="280" y="148"/>
                        </a:lnTo>
                        <a:lnTo>
                          <a:pt x="253" y="121"/>
                        </a:lnTo>
                        <a:lnTo>
                          <a:pt x="240" y="121"/>
                        </a:lnTo>
                        <a:lnTo>
                          <a:pt x="226" y="108"/>
                        </a:lnTo>
                        <a:lnTo>
                          <a:pt x="226" y="94"/>
                        </a:lnTo>
                        <a:lnTo>
                          <a:pt x="240" y="81"/>
                        </a:lnTo>
                        <a:lnTo>
                          <a:pt x="253" y="67"/>
                        </a:lnTo>
                        <a:lnTo>
                          <a:pt x="267" y="54"/>
                        </a:lnTo>
                        <a:lnTo>
                          <a:pt x="280" y="27"/>
                        </a:lnTo>
                        <a:lnTo>
                          <a:pt x="280" y="14"/>
                        </a:lnTo>
                        <a:lnTo>
                          <a:pt x="307"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42" name="Freeform 180">
                    <a:extLst>
                      <a:ext uri="{FF2B5EF4-FFF2-40B4-BE49-F238E27FC236}">
                        <a16:creationId xmlns:a16="http://schemas.microsoft.com/office/drawing/2014/main" id="{E6D4F921-9D56-8349-87BA-09FE0827A862}"/>
                      </a:ext>
                    </a:extLst>
                  </p:cNvPr>
                  <p:cNvSpPr>
                    <a:spLocks/>
                  </p:cNvSpPr>
                  <p:nvPr/>
                </p:nvSpPr>
                <p:spPr bwMode="gray">
                  <a:xfrm>
                    <a:off x="3208" y="2842"/>
                    <a:ext cx="629" cy="462"/>
                  </a:xfrm>
                  <a:custGeom>
                    <a:avLst/>
                    <a:gdLst>
                      <a:gd name="T0" fmla="*/ 7 w 1255"/>
                      <a:gd name="T1" fmla="*/ 148 h 923"/>
                      <a:gd name="T2" fmla="*/ 20 w 1255"/>
                      <a:gd name="T3" fmla="*/ 151 h 923"/>
                      <a:gd name="T4" fmla="*/ 24 w 1255"/>
                      <a:gd name="T5" fmla="*/ 161 h 923"/>
                      <a:gd name="T6" fmla="*/ 34 w 1255"/>
                      <a:gd name="T7" fmla="*/ 171 h 923"/>
                      <a:gd name="T8" fmla="*/ 44 w 1255"/>
                      <a:gd name="T9" fmla="*/ 184 h 923"/>
                      <a:gd name="T10" fmla="*/ 44 w 1255"/>
                      <a:gd name="T11" fmla="*/ 191 h 923"/>
                      <a:gd name="T12" fmla="*/ 54 w 1255"/>
                      <a:gd name="T13" fmla="*/ 194 h 923"/>
                      <a:gd name="T14" fmla="*/ 67 w 1255"/>
                      <a:gd name="T15" fmla="*/ 201 h 923"/>
                      <a:gd name="T16" fmla="*/ 77 w 1255"/>
                      <a:gd name="T17" fmla="*/ 198 h 923"/>
                      <a:gd name="T18" fmla="*/ 80 w 1255"/>
                      <a:gd name="T19" fmla="*/ 194 h 923"/>
                      <a:gd name="T20" fmla="*/ 94 w 1255"/>
                      <a:gd name="T21" fmla="*/ 198 h 923"/>
                      <a:gd name="T22" fmla="*/ 84 w 1255"/>
                      <a:gd name="T23" fmla="*/ 208 h 923"/>
                      <a:gd name="T24" fmla="*/ 94 w 1255"/>
                      <a:gd name="T25" fmla="*/ 211 h 923"/>
                      <a:gd name="T26" fmla="*/ 94 w 1255"/>
                      <a:gd name="T27" fmla="*/ 218 h 923"/>
                      <a:gd name="T28" fmla="*/ 107 w 1255"/>
                      <a:gd name="T29" fmla="*/ 224 h 923"/>
                      <a:gd name="T30" fmla="*/ 111 w 1255"/>
                      <a:gd name="T31" fmla="*/ 231 h 923"/>
                      <a:gd name="T32" fmla="*/ 141 w 1255"/>
                      <a:gd name="T33" fmla="*/ 228 h 923"/>
                      <a:gd name="T34" fmla="*/ 161 w 1255"/>
                      <a:gd name="T35" fmla="*/ 224 h 923"/>
                      <a:gd name="T36" fmla="*/ 174 w 1255"/>
                      <a:gd name="T37" fmla="*/ 221 h 923"/>
                      <a:gd name="T38" fmla="*/ 198 w 1255"/>
                      <a:gd name="T39" fmla="*/ 221 h 923"/>
                      <a:gd name="T40" fmla="*/ 208 w 1255"/>
                      <a:gd name="T41" fmla="*/ 204 h 923"/>
                      <a:gd name="T42" fmla="*/ 231 w 1255"/>
                      <a:gd name="T43" fmla="*/ 191 h 923"/>
                      <a:gd name="T44" fmla="*/ 254 w 1255"/>
                      <a:gd name="T45" fmla="*/ 191 h 923"/>
                      <a:gd name="T46" fmla="*/ 264 w 1255"/>
                      <a:gd name="T47" fmla="*/ 191 h 923"/>
                      <a:gd name="T48" fmla="*/ 271 w 1255"/>
                      <a:gd name="T49" fmla="*/ 194 h 923"/>
                      <a:gd name="T50" fmla="*/ 291 w 1255"/>
                      <a:gd name="T51" fmla="*/ 184 h 923"/>
                      <a:gd name="T52" fmla="*/ 288 w 1255"/>
                      <a:gd name="T53" fmla="*/ 161 h 923"/>
                      <a:gd name="T54" fmla="*/ 288 w 1255"/>
                      <a:gd name="T55" fmla="*/ 131 h 923"/>
                      <a:gd name="T56" fmla="*/ 298 w 1255"/>
                      <a:gd name="T57" fmla="*/ 138 h 923"/>
                      <a:gd name="T58" fmla="*/ 311 w 1255"/>
                      <a:gd name="T59" fmla="*/ 114 h 923"/>
                      <a:gd name="T60" fmla="*/ 308 w 1255"/>
                      <a:gd name="T61" fmla="*/ 107 h 923"/>
                      <a:gd name="T62" fmla="*/ 291 w 1255"/>
                      <a:gd name="T63" fmla="*/ 117 h 923"/>
                      <a:gd name="T64" fmla="*/ 284 w 1255"/>
                      <a:gd name="T65" fmla="*/ 124 h 923"/>
                      <a:gd name="T66" fmla="*/ 261 w 1255"/>
                      <a:gd name="T67" fmla="*/ 117 h 923"/>
                      <a:gd name="T68" fmla="*/ 258 w 1255"/>
                      <a:gd name="T69" fmla="*/ 104 h 923"/>
                      <a:gd name="T70" fmla="*/ 247 w 1255"/>
                      <a:gd name="T71" fmla="*/ 74 h 923"/>
                      <a:gd name="T72" fmla="*/ 244 w 1255"/>
                      <a:gd name="T73" fmla="*/ 61 h 923"/>
                      <a:gd name="T74" fmla="*/ 231 w 1255"/>
                      <a:gd name="T75" fmla="*/ 47 h 923"/>
                      <a:gd name="T76" fmla="*/ 208 w 1255"/>
                      <a:gd name="T77" fmla="*/ 24 h 923"/>
                      <a:gd name="T78" fmla="*/ 191 w 1255"/>
                      <a:gd name="T79" fmla="*/ 0 h 923"/>
                      <a:gd name="T80" fmla="*/ 171 w 1255"/>
                      <a:gd name="T81" fmla="*/ 10 h 923"/>
                      <a:gd name="T82" fmla="*/ 154 w 1255"/>
                      <a:gd name="T83" fmla="*/ 24 h 923"/>
                      <a:gd name="T84" fmla="*/ 134 w 1255"/>
                      <a:gd name="T85" fmla="*/ 37 h 923"/>
                      <a:gd name="T86" fmla="*/ 124 w 1255"/>
                      <a:gd name="T87" fmla="*/ 34 h 923"/>
                      <a:gd name="T88" fmla="*/ 107 w 1255"/>
                      <a:gd name="T89" fmla="*/ 34 h 923"/>
                      <a:gd name="T90" fmla="*/ 77 w 1255"/>
                      <a:gd name="T91" fmla="*/ 34 h 923"/>
                      <a:gd name="T92" fmla="*/ 70 w 1255"/>
                      <a:gd name="T93" fmla="*/ 37 h 923"/>
                      <a:gd name="T94" fmla="*/ 57 w 1255"/>
                      <a:gd name="T95" fmla="*/ 51 h 923"/>
                      <a:gd name="T96" fmla="*/ 44 w 1255"/>
                      <a:gd name="T97" fmla="*/ 74 h 923"/>
                      <a:gd name="T98" fmla="*/ 34 w 1255"/>
                      <a:gd name="T99" fmla="*/ 104 h 923"/>
                      <a:gd name="T100" fmla="*/ 31 w 1255"/>
                      <a:gd name="T101" fmla="*/ 121 h 923"/>
                      <a:gd name="T102" fmla="*/ 17 w 1255"/>
                      <a:gd name="T103" fmla="*/ 131 h 923"/>
                      <a:gd name="T104" fmla="*/ 4 w 1255"/>
                      <a:gd name="T105" fmla="*/ 134 h 9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55"/>
                      <a:gd name="T160" fmla="*/ 0 h 923"/>
                      <a:gd name="T161" fmla="*/ 1255 w 1255"/>
                      <a:gd name="T162" fmla="*/ 923 h 9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55" h="923">
                        <a:moveTo>
                          <a:pt x="0" y="562"/>
                        </a:moveTo>
                        <a:lnTo>
                          <a:pt x="27" y="589"/>
                        </a:lnTo>
                        <a:lnTo>
                          <a:pt x="53" y="603"/>
                        </a:lnTo>
                        <a:lnTo>
                          <a:pt x="80" y="603"/>
                        </a:lnTo>
                        <a:lnTo>
                          <a:pt x="80" y="616"/>
                        </a:lnTo>
                        <a:lnTo>
                          <a:pt x="94" y="643"/>
                        </a:lnTo>
                        <a:lnTo>
                          <a:pt x="80" y="668"/>
                        </a:lnTo>
                        <a:lnTo>
                          <a:pt x="134" y="681"/>
                        </a:lnTo>
                        <a:lnTo>
                          <a:pt x="188" y="708"/>
                        </a:lnTo>
                        <a:lnTo>
                          <a:pt x="174" y="735"/>
                        </a:lnTo>
                        <a:lnTo>
                          <a:pt x="201" y="748"/>
                        </a:lnTo>
                        <a:lnTo>
                          <a:pt x="174" y="762"/>
                        </a:lnTo>
                        <a:lnTo>
                          <a:pt x="188" y="775"/>
                        </a:lnTo>
                        <a:lnTo>
                          <a:pt x="215" y="775"/>
                        </a:lnTo>
                        <a:lnTo>
                          <a:pt x="228" y="802"/>
                        </a:lnTo>
                        <a:lnTo>
                          <a:pt x="268" y="802"/>
                        </a:lnTo>
                        <a:lnTo>
                          <a:pt x="293" y="816"/>
                        </a:lnTo>
                        <a:lnTo>
                          <a:pt x="307" y="789"/>
                        </a:lnTo>
                        <a:lnTo>
                          <a:pt x="307" y="775"/>
                        </a:lnTo>
                        <a:lnTo>
                          <a:pt x="320" y="775"/>
                        </a:lnTo>
                        <a:lnTo>
                          <a:pt x="334" y="789"/>
                        </a:lnTo>
                        <a:lnTo>
                          <a:pt x="374" y="789"/>
                        </a:lnTo>
                        <a:lnTo>
                          <a:pt x="347" y="802"/>
                        </a:lnTo>
                        <a:lnTo>
                          <a:pt x="334" y="829"/>
                        </a:lnTo>
                        <a:lnTo>
                          <a:pt x="361" y="842"/>
                        </a:lnTo>
                        <a:lnTo>
                          <a:pt x="374" y="842"/>
                        </a:lnTo>
                        <a:lnTo>
                          <a:pt x="374" y="856"/>
                        </a:lnTo>
                        <a:lnTo>
                          <a:pt x="374" y="869"/>
                        </a:lnTo>
                        <a:lnTo>
                          <a:pt x="414" y="869"/>
                        </a:lnTo>
                        <a:lnTo>
                          <a:pt x="428" y="896"/>
                        </a:lnTo>
                        <a:lnTo>
                          <a:pt x="401" y="910"/>
                        </a:lnTo>
                        <a:lnTo>
                          <a:pt x="441" y="923"/>
                        </a:lnTo>
                        <a:lnTo>
                          <a:pt x="468" y="910"/>
                        </a:lnTo>
                        <a:lnTo>
                          <a:pt x="562" y="910"/>
                        </a:lnTo>
                        <a:lnTo>
                          <a:pt x="589" y="923"/>
                        </a:lnTo>
                        <a:lnTo>
                          <a:pt x="641" y="896"/>
                        </a:lnTo>
                        <a:lnTo>
                          <a:pt x="681" y="896"/>
                        </a:lnTo>
                        <a:lnTo>
                          <a:pt x="695" y="883"/>
                        </a:lnTo>
                        <a:lnTo>
                          <a:pt x="748" y="896"/>
                        </a:lnTo>
                        <a:lnTo>
                          <a:pt x="789" y="883"/>
                        </a:lnTo>
                        <a:lnTo>
                          <a:pt x="816" y="842"/>
                        </a:lnTo>
                        <a:lnTo>
                          <a:pt x="829" y="816"/>
                        </a:lnTo>
                        <a:lnTo>
                          <a:pt x="869" y="789"/>
                        </a:lnTo>
                        <a:lnTo>
                          <a:pt x="923" y="762"/>
                        </a:lnTo>
                        <a:lnTo>
                          <a:pt x="961" y="748"/>
                        </a:lnTo>
                        <a:lnTo>
                          <a:pt x="1015" y="762"/>
                        </a:lnTo>
                        <a:lnTo>
                          <a:pt x="1042" y="735"/>
                        </a:lnTo>
                        <a:lnTo>
                          <a:pt x="1056" y="762"/>
                        </a:lnTo>
                        <a:lnTo>
                          <a:pt x="1069" y="748"/>
                        </a:lnTo>
                        <a:lnTo>
                          <a:pt x="1082" y="775"/>
                        </a:lnTo>
                        <a:lnTo>
                          <a:pt x="1176" y="775"/>
                        </a:lnTo>
                        <a:lnTo>
                          <a:pt x="1163" y="735"/>
                        </a:lnTo>
                        <a:lnTo>
                          <a:pt x="1176" y="722"/>
                        </a:lnTo>
                        <a:lnTo>
                          <a:pt x="1150" y="643"/>
                        </a:lnTo>
                        <a:lnTo>
                          <a:pt x="1163" y="616"/>
                        </a:lnTo>
                        <a:lnTo>
                          <a:pt x="1150" y="522"/>
                        </a:lnTo>
                        <a:lnTo>
                          <a:pt x="1176" y="522"/>
                        </a:lnTo>
                        <a:lnTo>
                          <a:pt x="1190" y="549"/>
                        </a:lnTo>
                        <a:lnTo>
                          <a:pt x="1255" y="535"/>
                        </a:lnTo>
                        <a:lnTo>
                          <a:pt x="1244" y="455"/>
                        </a:lnTo>
                        <a:lnTo>
                          <a:pt x="1244" y="441"/>
                        </a:lnTo>
                        <a:lnTo>
                          <a:pt x="1230" y="428"/>
                        </a:lnTo>
                        <a:lnTo>
                          <a:pt x="1176" y="428"/>
                        </a:lnTo>
                        <a:lnTo>
                          <a:pt x="1163" y="468"/>
                        </a:lnTo>
                        <a:lnTo>
                          <a:pt x="1123" y="468"/>
                        </a:lnTo>
                        <a:lnTo>
                          <a:pt x="1136" y="495"/>
                        </a:lnTo>
                        <a:lnTo>
                          <a:pt x="1082" y="495"/>
                        </a:lnTo>
                        <a:lnTo>
                          <a:pt x="1042" y="468"/>
                        </a:lnTo>
                        <a:lnTo>
                          <a:pt x="1029" y="441"/>
                        </a:lnTo>
                        <a:lnTo>
                          <a:pt x="1029" y="415"/>
                        </a:lnTo>
                        <a:lnTo>
                          <a:pt x="1002" y="361"/>
                        </a:lnTo>
                        <a:lnTo>
                          <a:pt x="988" y="296"/>
                        </a:lnTo>
                        <a:lnTo>
                          <a:pt x="988" y="255"/>
                        </a:lnTo>
                        <a:lnTo>
                          <a:pt x="975" y="242"/>
                        </a:lnTo>
                        <a:lnTo>
                          <a:pt x="961" y="188"/>
                        </a:lnTo>
                        <a:lnTo>
                          <a:pt x="923" y="188"/>
                        </a:lnTo>
                        <a:lnTo>
                          <a:pt x="883" y="134"/>
                        </a:lnTo>
                        <a:lnTo>
                          <a:pt x="829" y="94"/>
                        </a:lnTo>
                        <a:lnTo>
                          <a:pt x="802" y="54"/>
                        </a:lnTo>
                        <a:lnTo>
                          <a:pt x="762" y="0"/>
                        </a:lnTo>
                        <a:lnTo>
                          <a:pt x="722" y="13"/>
                        </a:lnTo>
                        <a:lnTo>
                          <a:pt x="681" y="40"/>
                        </a:lnTo>
                        <a:lnTo>
                          <a:pt x="681" y="67"/>
                        </a:lnTo>
                        <a:lnTo>
                          <a:pt x="614" y="94"/>
                        </a:lnTo>
                        <a:lnTo>
                          <a:pt x="576" y="107"/>
                        </a:lnTo>
                        <a:lnTo>
                          <a:pt x="535" y="148"/>
                        </a:lnTo>
                        <a:lnTo>
                          <a:pt x="522" y="148"/>
                        </a:lnTo>
                        <a:lnTo>
                          <a:pt x="495" y="134"/>
                        </a:lnTo>
                        <a:lnTo>
                          <a:pt x="468" y="107"/>
                        </a:lnTo>
                        <a:lnTo>
                          <a:pt x="428" y="134"/>
                        </a:lnTo>
                        <a:lnTo>
                          <a:pt x="374" y="134"/>
                        </a:lnTo>
                        <a:lnTo>
                          <a:pt x="307" y="134"/>
                        </a:lnTo>
                        <a:lnTo>
                          <a:pt x="293" y="148"/>
                        </a:lnTo>
                        <a:lnTo>
                          <a:pt x="280" y="148"/>
                        </a:lnTo>
                        <a:lnTo>
                          <a:pt x="268" y="188"/>
                        </a:lnTo>
                        <a:lnTo>
                          <a:pt x="228" y="201"/>
                        </a:lnTo>
                        <a:lnTo>
                          <a:pt x="188" y="242"/>
                        </a:lnTo>
                        <a:lnTo>
                          <a:pt x="174" y="296"/>
                        </a:lnTo>
                        <a:lnTo>
                          <a:pt x="161" y="361"/>
                        </a:lnTo>
                        <a:lnTo>
                          <a:pt x="134" y="415"/>
                        </a:lnTo>
                        <a:lnTo>
                          <a:pt x="121" y="428"/>
                        </a:lnTo>
                        <a:lnTo>
                          <a:pt x="121" y="482"/>
                        </a:lnTo>
                        <a:lnTo>
                          <a:pt x="107" y="522"/>
                        </a:lnTo>
                        <a:lnTo>
                          <a:pt x="67" y="522"/>
                        </a:lnTo>
                        <a:lnTo>
                          <a:pt x="40" y="549"/>
                        </a:lnTo>
                        <a:lnTo>
                          <a:pt x="13" y="535"/>
                        </a:lnTo>
                        <a:lnTo>
                          <a:pt x="0" y="562"/>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43" name="Freeform 181">
                    <a:extLst>
                      <a:ext uri="{FF2B5EF4-FFF2-40B4-BE49-F238E27FC236}">
                        <a16:creationId xmlns:a16="http://schemas.microsoft.com/office/drawing/2014/main" id="{40AA1EF2-B0FC-B14A-8DA0-F11F1E24D2AA}"/>
                      </a:ext>
                    </a:extLst>
                  </p:cNvPr>
                  <p:cNvSpPr>
                    <a:spLocks/>
                  </p:cNvSpPr>
                  <p:nvPr/>
                </p:nvSpPr>
                <p:spPr bwMode="gray">
                  <a:xfrm>
                    <a:off x="3295" y="2361"/>
                    <a:ext cx="1071" cy="729"/>
                  </a:xfrm>
                  <a:custGeom>
                    <a:avLst/>
                    <a:gdLst>
                      <a:gd name="T0" fmla="*/ 482 w 2143"/>
                      <a:gd name="T1" fmla="*/ 200 h 1458"/>
                      <a:gd name="T2" fmla="*/ 441 w 2143"/>
                      <a:gd name="T3" fmla="*/ 227 h 1458"/>
                      <a:gd name="T4" fmla="*/ 411 w 2143"/>
                      <a:gd name="T5" fmla="*/ 275 h 1458"/>
                      <a:gd name="T6" fmla="*/ 461 w 2143"/>
                      <a:gd name="T7" fmla="*/ 285 h 1458"/>
                      <a:gd name="T8" fmla="*/ 468 w 2143"/>
                      <a:gd name="T9" fmla="*/ 301 h 1458"/>
                      <a:gd name="T10" fmla="*/ 441 w 2143"/>
                      <a:gd name="T11" fmla="*/ 318 h 1458"/>
                      <a:gd name="T12" fmla="*/ 398 w 2143"/>
                      <a:gd name="T13" fmla="*/ 345 h 1458"/>
                      <a:gd name="T14" fmla="*/ 378 w 2143"/>
                      <a:gd name="T15" fmla="*/ 308 h 1458"/>
                      <a:gd name="T16" fmla="*/ 375 w 2143"/>
                      <a:gd name="T17" fmla="*/ 298 h 1458"/>
                      <a:gd name="T18" fmla="*/ 317 w 2143"/>
                      <a:gd name="T19" fmla="*/ 291 h 1458"/>
                      <a:gd name="T20" fmla="*/ 328 w 2143"/>
                      <a:gd name="T21" fmla="*/ 271 h 1458"/>
                      <a:gd name="T22" fmla="*/ 268 w 2143"/>
                      <a:gd name="T23" fmla="*/ 331 h 1458"/>
                      <a:gd name="T24" fmla="*/ 251 w 2143"/>
                      <a:gd name="T25" fmla="*/ 348 h 1458"/>
                      <a:gd name="T26" fmla="*/ 217 w 2143"/>
                      <a:gd name="T27" fmla="*/ 358 h 1458"/>
                      <a:gd name="T28" fmla="*/ 237 w 2143"/>
                      <a:gd name="T29" fmla="*/ 328 h 1458"/>
                      <a:gd name="T30" fmla="*/ 244 w 2143"/>
                      <a:gd name="T31" fmla="*/ 304 h 1458"/>
                      <a:gd name="T32" fmla="*/ 257 w 2143"/>
                      <a:gd name="T33" fmla="*/ 281 h 1458"/>
                      <a:gd name="T34" fmla="*/ 220 w 2143"/>
                      <a:gd name="T35" fmla="*/ 254 h 1458"/>
                      <a:gd name="T36" fmla="*/ 197 w 2143"/>
                      <a:gd name="T37" fmla="*/ 230 h 1458"/>
                      <a:gd name="T38" fmla="*/ 140 w 2143"/>
                      <a:gd name="T39" fmla="*/ 237 h 1458"/>
                      <a:gd name="T40" fmla="*/ 110 w 2143"/>
                      <a:gd name="T41" fmla="*/ 265 h 1458"/>
                      <a:gd name="T42" fmla="*/ 73 w 2143"/>
                      <a:gd name="T43" fmla="*/ 268 h 1458"/>
                      <a:gd name="T44" fmla="*/ 27 w 2143"/>
                      <a:gd name="T45" fmla="*/ 278 h 1458"/>
                      <a:gd name="T46" fmla="*/ 0 w 2143"/>
                      <a:gd name="T47" fmla="*/ 265 h 1458"/>
                      <a:gd name="T48" fmla="*/ 10 w 2143"/>
                      <a:gd name="T49" fmla="*/ 224 h 1458"/>
                      <a:gd name="T50" fmla="*/ 23 w 2143"/>
                      <a:gd name="T51" fmla="*/ 178 h 1458"/>
                      <a:gd name="T52" fmla="*/ 33 w 2143"/>
                      <a:gd name="T53" fmla="*/ 141 h 1458"/>
                      <a:gd name="T54" fmla="*/ 17 w 2143"/>
                      <a:gd name="T55" fmla="*/ 110 h 1458"/>
                      <a:gd name="T56" fmla="*/ 47 w 2143"/>
                      <a:gd name="T57" fmla="*/ 88 h 1458"/>
                      <a:gd name="T58" fmla="*/ 77 w 2143"/>
                      <a:gd name="T59" fmla="*/ 81 h 1458"/>
                      <a:gd name="T60" fmla="*/ 127 w 2143"/>
                      <a:gd name="T61" fmla="*/ 81 h 1458"/>
                      <a:gd name="T62" fmla="*/ 154 w 2143"/>
                      <a:gd name="T63" fmla="*/ 78 h 1458"/>
                      <a:gd name="T64" fmla="*/ 181 w 2143"/>
                      <a:gd name="T65" fmla="*/ 81 h 1458"/>
                      <a:gd name="T66" fmla="*/ 204 w 2143"/>
                      <a:gd name="T67" fmla="*/ 71 h 1458"/>
                      <a:gd name="T68" fmla="*/ 210 w 2143"/>
                      <a:gd name="T69" fmla="*/ 50 h 1458"/>
                      <a:gd name="T70" fmla="*/ 237 w 2143"/>
                      <a:gd name="T71" fmla="*/ 30 h 1458"/>
                      <a:gd name="T72" fmla="*/ 264 w 2143"/>
                      <a:gd name="T73" fmla="*/ 13 h 1458"/>
                      <a:gd name="T74" fmla="*/ 315 w 2143"/>
                      <a:gd name="T75" fmla="*/ 17 h 1458"/>
                      <a:gd name="T76" fmla="*/ 331 w 2143"/>
                      <a:gd name="T77" fmla="*/ 41 h 1458"/>
                      <a:gd name="T78" fmla="*/ 371 w 2143"/>
                      <a:gd name="T79" fmla="*/ 71 h 1458"/>
                      <a:gd name="T80" fmla="*/ 418 w 2143"/>
                      <a:gd name="T81" fmla="*/ 53 h 1458"/>
                      <a:gd name="T82" fmla="*/ 448 w 2143"/>
                      <a:gd name="T83" fmla="*/ 63 h 1458"/>
                      <a:gd name="T84" fmla="*/ 448 w 2143"/>
                      <a:gd name="T85" fmla="*/ 58 h 1458"/>
                      <a:gd name="T86" fmla="*/ 451 w 2143"/>
                      <a:gd name="T87" fmla="*/ 53 h 1458"/>
                      <a:gd name="T88" fmla="*/ 456 w 2143"/>
                      <a:gd name="T89" fmla="*/ 54 h 1458"/>
                      <a:gd name="T90" fmla="*/ 466 w 2143"/>
                      <a:gd name="T91" fmla="*/ 56 h 1458"/>
                      <a:gd name="T92" fmla="*/ 478 w 2143"/>
                      <a:gd name="T93" fmla="*/ 53 h 1458"/>
                      <a:gd name="T94" fmla="*/ 512 w 2143"/>
                      <a:gd name="T95" fmla="*/ 60 h 1458"/>
                      <a:gd name="T96" fmla="*/ 519 w 2143"/>
                      <a:gd name="T97" fmla="*/ 97 h 1458"/>
                      <a:gd name="T98" fmla="*/ 525 w 2143"/>
                      <a:gd name="T99" fmla="*/ 137 h 1458"/>
                      <a:gd name="T100" fmla="*/ 502 w 2143"/>
                      <a:gd name="T101" fmla="*/ 174 h 14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43"/>
                      <a:gd name="T154" fmla="*/ 0 h 1458"/>
                      <a:gd name="T155" fmla="*/ 2143 w 2143"/>
                      <a:gd name="T156" fmla="*/ 1458 h 14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43" h="1458">
                        <a:moveTo>
                          <a:pt x="2008" y="723"/>
                        </a:moveTo>
                        <a:lnTo>
                          <a:pt x="2008" y="737"/>
                        </a:lnTo>
                        <a:lnTo>
                          <a:pt x="1968" y="750"/>
                        </a:lnTo>
                        <a:lnTo>
                          <a:pt x="1941" y="763"/>
                        </a:lnTo>
                        <a:lnTo>
                          <a:pt x="1928" y="802"/>
                        </a:lnTo>
                        <a:lnTo>
                          <a:pt x="1901" y="802"/>
                        </a:lnTo>
                        <a:lnTo>
                          <a:pt x="1874" y="856"/>
                        </a:lnTo>
                        <a:lnTo>
                          <a:pt x="1861" y="856"/>
                        </a:lnTo>
                        <a:lnTo>
                          <a:pt x="1807" y="909"/>
                        </a:lnTo>
                        <a:lnTo>
                          <a:pt x="1767" y="909"/>
                        </a:lnTo>
                        <a:lnTo>
                          <a:pt x="1742" y="950"/>
                        </a:lnTo>
                        <a:lnTo>
                          <a:pt x="1715" y="990"/>
                        </a:lnTo>
                        <a:lnTo>
                          <a:pt x="1674" y="1017"/>
                        </a:lnTo>
                        <a:lnTo>
                          <a:pt x="1647" y="1057"/>
                        </a:lnTo>
                        <a:lnTo>
                          <a:pt x="1647" y="1097"/>
                        </a:lnTo>
                        <a:lnTo>
                          <a:pt x="1674" y="1111"/>
                        </a:lnTo>
                        <a:lnTo>
                          <a:pt x="1742" y="1138"/>
                        </a:lnTo>
                        <a:lnTo>
                          <a:pt x="1753" y="1178"/>
                        </a:lnTo>
                        <a:lnTo>
                          <a:pt x="1807" y="1178"/>
                        </a:lnTo>
                        <a:lnTo>
                          <a:pt x="1847" y="1138"/>
                        </a:lnTo>
                        <a:lnTo>
                          <a:pt x="1874" y="1111"/>
                        </a:lnTo>
                        <a:lnTo>
                          <a:pt x="1928" y="1097"/>
                        </a:lnTo>
                        <a:lnTo>
                          <a:pt x="1914" y="1124"/>
                        </a:lnTo>
                        <a:lnTo>
                          <a:pt x="1928" y="1164"/>
                        </a:lnTo>
                        <a:lnTo>
                          <a:pt x="1874" y="1203"/>
                        </a:lnTo>
                        <a:lnTo>
                          <a:pt x="1847" y="1203"/>
                        </a:lnTo>
                        <a:lnTo>
                          <a:pt x="1807" y="1203"/>
                        </a:lnTo>
                        <a:lnTo>
                          <a:pt x="1793" y="1243"/>
                        </a:lnTo>
                        <a:lnTo>
                          <a:pt x="1793" y="1283"/>
                        </a:lnTo>
                        <a:lnTo>
                          <a:pt x="1767" y="1270"/>
                        </a:lnTo>
                        <a:lnTo>
                          <a:pt x="1715" y="1310"/>
                        </a:lnTo>
                        <a:lnTo>
                          <a:pt x="1715" y="1364"/>
                        </a:lnTo>
                        <a:lnTo>
                          <a:pt x="1647" y="1404"/>
                        </a:lnTo>
                        <a:lnTo>
                          <a:pt x="1594" y="1404"/>
                        </a:lnTo>
                        <a:lnTo>
                          <a:pt x="1594" y="1378"/>
                        </a:lnTo>
                        <a:lnTo>
                          <a:pt x="1580" y="1310"/>
                        </a:lnTo>
                        <a:lnTo>
                          <a:pt x="1540" y="1283"/>
                        </a:lnTo>
                        <a:lnTo>
                          <a:pt x="1527" y="1297"/>
                        </a:lnTo>
                        <a:lnTo>
                          <a:pt x="1500" y="1283"/>
                        </a:lnTo>
                        <a:lnTo>
                          <a:pt x="1513" y="1230"/>
                        </a:lnTo>
                        <a:lnTo>
                          <a:pt x="1486" y="1270"/>
                        </a:lnTo>
                        <a:lnTo>
                          <a:pt x="1432" y="1297"/>
                        </a:lnTo>
                        <a:lnTo>
                          <a:pt x="1419" y="1270"/>
                        </a:lnTo>
                        <a:lnTo>
                          <a:pt x="1459" y="1203"/>
                        </a:lnTo>
                        <a:lnTo>
                          <a:pt x="1500" y="1191"/>
                        </a:lnTo>
                        <a:lnTo>
                          <a:pt x="1540" y="1151"/>
                        </a:lnTo>
                        <a:lnTo>
                          <a:pt x="1513" y="1124"/>
                        </a:lnTo>
                        <a:lnTo>
                          <a:pt x="1473" y="1124"/>
                        </a:lnTo>
                        <a:lnTo>
                          <a:pt x="1352" y="1164"/>
                        </a:lnTo>
                        <a:lnTo>
                          <a:pt x="1271" y="1164"/>
                        </a:lnTo>
                        <a:lnTo>
                          <a:pt x="1298" y="1138"/>
                        </a:lnTo>
                        <a:lnTo>
                          <a:pt x="1260" y="1111"/>
                        </a:lnTo>
                        <a:lnTo>
                          <a:pt x="1352" y="1111"/>
                        </a:lnTo>
                        <a:lnTo>
                          <a:pt x="1365" y="1057"/>
                        </a:lnTo>
                        <a:lnTo>
                          <a:pt x="1312" y="1084"/>
                        </a:lnTo>
                        <a:lnTo>
                          <a:pt x="1271" y="1070"/>
                        </a:lnTo>
                        <a:lnTo>
                          <a:pt x="1219" y="1111"/>
                        </a:lnTo>
                        <a:lnTo>
                          <a:pt x="1152" y="1151"/>
                        </a:lnTo>
                        <a:lnTo>
                          <a:pt x="1125" y="1243"/>
                        </a:lnTo>
                        <a:lnTo>
                          <a:pt x="1072" y="1324"/>
                        </a:lnTo>
                        <a:lnTo>
                          <a:pt x="1045" y="1351"/>
                        </a:lnTo>
                        <a:lnTo>
                          <a:pt x="1072" y="1378"/>
                        </a:lnTo>
                        <a:lnTo>
                          <a:pt x="1072" y="1404"/>
                        </a:lnTo>
                        <a:lnTo>
                          <a:pt x="1058" y="1391"/>
                        </a:lnTo>
                        <a:lnTo>
                          <a:pt x="1004" y="1391"/>
                        </a:lnTo>
                        <a:lnTo>
                          <a:pt x="991" y="1431"/>
                        </a:lnTo>
                        <a:lnTo>
                          <a:pt x="951" y="1431"/>
                        </a:lnTo>
                        <a:lnTo>
                          <a:pt x="964" y="1458"/>
                        </a:lnTo>
                        <a:lnTo>
                          <a:pt x="910" y="1458"/>
                        </a:lnTo>
                        <a:lnTo>
                          <a:pt x="870" y="1431"/>
                        </a:lnTo>
                        <a:lnTo>
                          <a:pt x="897" y="1418"/>
                        </a:lnTo>
                        <a:lnTo>
                          <a:pt x="897" y="1391"/>
                        </a:lnTo>
                        <a:lnTo>
                          <a:pt x="910" y="1351"/>
                        </a:lnTo>
                        <a:lnTo>
                          <a:pt x="924" y="1324"/>
                        </a:lnTo>
                        <a:lnTo>
                          <a:pt x="951" y="1310"/>
                        </a:lnTo>
                        <a:lnTo>
                          <a:pt x="964" y="1270"/>
                        </a:lnTo>
                        <a:lnTo>
                          <a:pt x="924" y="1257"/>
                        </a:lnTo>
                        <a:lnTo>
                          <a:pt x="924" y="1230"/>
                        </a:lnTo>
                        <a:lnTo>
                          <a:pt x="951" y="1191"/>
                        </a:lnTo>
                        <a:lnTo>
                          <a:pt x="978" y="1216"/>
                        </a:lnTo>
                        <a:lnTo>
                          <a:pt x="1004" y="1203"/>
                        </a:lnTo>
                        <a:lnTo>
                          <a:pt x="1031" y="1216"/>
                        </a:lnTo>
                        <a:lnTo>
                          <a:pt x="1058" y="1191"/>
                        </a:lnTo>
                        <a:lnTo>
                          <a:pt x="1031" y="1178"/>
                        </a:lnTo>
                        <a:lnTo>
                          <a:pt x="1031" y="1124"/>
                        </a:lnTo>
                        <a:lnTo>
                          <a:pt x="991" y="1124"/>
                        </a:lnTo>
                        <a:lnTo>
                          <a:pt x="964" y="1084"/>
                        </a:lnTo>
                        <a:lnTo>
                          <a:pt x="951" y="1044"/>
                        </a:lnTo>
                        <a:lnTo>
                          <a:pt x="937" y="1057"/>
                        </a:lnTo>
                        <a:lnTo>
                          <a:pt x="883" y="1017"/>
                        </a:lnTo>
                        <a:lnTo>
                          <a:pt x="897" y="950"/>
                        </a:lnTo>
                        <a:lnTo>
                          <a:pt x="870" y="936"/>
                        </a:lnTo>
                        <a:lnTo>
                          <a:pt x="843" y="950"/>
                        </a:lnTo>
                        <a:lnTo>
                          <a:pt x="816" y="923"/>
                        </a:lnTo>
                        <a:lnTo>
                          <a:pt x="789" y="923"/>
                        </a:lnTo>
                        <a:lnTo>
                          <a:pt x="776" y="950"/>
                        </a:lnTo>
                        <a:lnTo>
                          <a:pt x="724" y="909"/>
                        </a:lnTo>
                        <a:lnTo>
                          <a:pt x="670" y="896"/>
                        </a:lnTo>
                        <a:lnTo>
                          <a:pt x="630" y="909"/>
                        </a:lnTo>
                        <a:lnTo>
                          <a:pt x="563" y="950"/>
                        </a:lnTo>
                        <a:lnTo>
                          <a:pt x="563" y="976"/>
                        </a:lnTo>
                        <a:lnTo>
                          <a:pt x="549" y="976"/>
                        </a:lnTo>
                        <a:lnTo>
                          <a:pt x="509" y="1003"/>
                        </a:lnTo>
                        <a:lnTo>
                          <a:pt x="509" y="1030"/>
                        </a:lnTo>
                        <a:lnTo>
                          <a:pt x="442" y="1057"/>
                        </a:lnTo>
                        <a:lnTo>
                          <a:pt x="402" y="1070"/>
                        </a:lnTo>
                        <a:lnTo>
                          <a:pt x="361" y="1111"/>
                        </a:lnTo>
                        <a:lnTo>
                          <a:pt x="348" y="1111"/>
                        </a:lnTo>
                        <a:lnTo>
                          <a:pt x="321" y="1097"/>
                        </a:lnTo>
                        <a:lnTo>
                          <a:pt x="294" y="1070"/>
                        </a:lnTo>
                        <a:lnTo>
                          <a:pt x="256" y="1097"/>
                        </a:lnTo>
                        <a:lnTo>
                          <a:pt x="202" y="1097"/>
                        </a:lnTo>
                        <a:lnTo>
                          <a:pt x="135" y="1097"/>
                        </a:lnTo>
                        <a:lnTo>
                          <a:pt x="121" y="1111"/>
                        </a:lnTo>
                        <a:lnTo>
                          <a:pt x="108" y="1111"/>
                        </a:lnTo>
                        <a:lnTo>
                          <a:pt x="81" y="1097"/>
                        </a:lnTo>
                        <a:lnTo>
                          <a:pt x="54" y="1111"/>
                        </a:lnTo>
                        <a:lnTo>
                          <a:pt x="41" y="1070"/>
                        </a:lnTo>
                        <a:lnTo>
                          <a:pt x="27" y="1070"/>
                        </a:lnTo>
                        <a:lnTo>
                          <a:pt x="0" y="1057"/>
                        </a:lnTo>
                        <a:lnTo>
                          <a:pt x="0" y="1003"/>
                        </a:lnTo>
                        <a:lnTo>
                          <a:pt x="14" y="950"/>
                        </a:lnTo>
                        <a:lnTo>
                          <a:pt x="14" y="936"/>
                        </a:lnTo>
                        <a:lnTo>
                          <a:pt x="68" y="923"/>
                        </a:lnTo>
                        <a:lnTo>
                          <a:pt x="41" y="896"/>
                        </a:lnTo>
                        <a:lnTo>
                          <a:pt x="41" y="869"/>
                        </a:lnTo>
                        <a:lnTo>
                          <a:pt x="14" y="815"/>
                        </a:lnTo>
                        <a:lnTo>
                          <a:pt x="41" y="790"/>
                        </a:lnTo>
                        <a:lnTo>
                          <a:pt x="68" y="750"/>
                        </a:lnTo>
                        <a:lnTo>
                          <a:pt x="94" y="710"/>
                        </a:lnTo>
                        <a:lnTo>
                          <a:pt x="94" y="669"/>
                        </a:lnTo>
                        <a:lnTo>
                          <a:pt x="135" y="656"/>
                        </a:lnTo>
                        <a:lnTo>
                          <a:pt x="162" y="643"/>
                        </a:lnTo>
                        <a:lnTo>
                          <a:pt x="162" y="589"/>
                        </a:lnTo>
                        <a:lnTo>
                          <a:pt x="135" y="562"/>
                        </a:lnTo>
                        <a:lnTo>
                          <a:pt x="162" y="548"/>
                        </a:lnTo>
                        <a:lnTo>
                          <a:pt x="135" y="548"/>
                        </a:lnTo>
                        <a:lnTo>
                          <a:pt x="108" y="522"/>
                        </a:lnTo>
                        <a:lnTo>
                          <a:pt x="68" y="454"/>
                        </a:lnTo>
                        <a:lnTo>
                          <a:pt x="68" y="441"/>
                        </a:lnTo>
                        <a:lnTo>
                          <a:pt x="108" y="428"/>
                        </a:lnTo>
                        <a:lnTo>
                          <a:pt x="148" y="389"/>
                        </a:lnTo>
                        <a:lnTo>
                          <a:pt x="135" y="362"/>
                        </a:lnTo>
                        <a:lnTo>
                          <a:pt x="162" y="362"/>
                        </a:lnTo>
                        <a:lnTo>
                          <a:pt x="189" y="349"/>
                        </a:lnTo>
                        <a:lnTo>
                          <a:pt x="215" y="335"/>
                        </a:lnTo>
                        <a:lnTo>
                          <a:pt x="229" y="335"/>
                        </a:lnTo>
                        <a:lnTo>
                          <a:pt x="256" y="335"/>
                        </a:lnTo>
                        <a:lnTo>
                          <a:pt x="269" y="322"/>
                        </a:lnTo>
                        <a:lnTo>
                          <a:pt x="308" y="322"/>
                        </a:lnTo>
                        <a:lnTo>
                          <a:pt x="348" y="322"/>
                        </a:lnTo>
                        <a:lnTo>
                          <a:pt x="442" y="322"/>
                        </a:lnTo>
                        <a:lnTo>
                          <a:pt x="469" y="309"/>
                        </a:lnTo>
                        <a:lnTo>
                          <a:pt x="482" y="349"/>
                        </a:lnTo>
                        <a:lnTo>
                          <a:pt x="509" y="322"/>
                        </a:lnTo>
                        <a:lnTo>
                          <a:pt x="536" y="349"/>
                        </a:lnTo>
                        <a:lnTo>
                          <a:pt x="536" y="322"/>
                        </a:lnTo>
                        <a:lnTo>
                          <a:pt x="563" y="322"/>
                        </a:lnTo>
                        <a:lnTo>
                          <a:pt x="590" y="309"/>
                        </a:lnTo>
                        <a:lnTo>
                          <a:pt x="617" y="309"/>
                        </a:lnTo>
                        <a:lnTo>
                          <a:pt x="657" y="335"/>
                        </a:lnTo>
                        <a:lnTo>
                          <a:pt x="670" y="309"/>
                        </a:lnTo>
                        <a:lnTo>
                          <a:pt x="684" y="282"/>
                        </a:lnTo>
                        <a:lnTo>
                          <a:pt x="697" y="282"/>
                        </a:lnTo>
                        <a:lnTo>
                          <a:pt x="724" y="322"/>
                        </a:lnTo>
                        <a:lnTo>
                          <a:pt x="738" y="309"/>
                        </a:lnTo>
                        <a:lnTo>
                          <a:pt x="751" y="295"/>
                        </a:lnTo>
                        <a:lnTo>
                          <a:pt x="776" y="309"/>
                        </a:lnTo>
                        <a:lnTo>
                          <a:pt x="776" y="282"/>
                        </a:lnTo>
                        <a:lnTo>
                          <a:pt x="816" y="282"/>
                        </a:lnTo>
                        <a:lnTo>
                          <a:pt x="830" y="309"/>
                        </a:lnTo>
                        <a:lnTo>
                          <a:pt x="857" y="309"/>
                        </a:lnTo>
                        <a:lnTo>
                          <a:pt x="870" y="295"/>
                        </a:lnTo>
                        <a:lnTo>
                          <a:pt x="843" y="255"/>
                        </a:lnTo>
                        <a:lnTo>
                          <a:pt x="843" y="201"/>
                        </a:lnTo>
                        <a:lnTo>
                          <a:pt x="857" y="174"/>
                        </a:lnTo>
                        <a:lnTo>
                          <a:pt x="857" y="134"/>
                        </a:lnTo>
                        <a:lnTo>
                          <a:pt x="897" y="147"/>
                        </a:lnTo>
                        <a:lnTo>
                          <a:pt x="937" y="134"/>
                        </a:lnTo>
                        <a:lnTo>
                          <a:pt x="951" y="121"/>
                        </a:lnTo>
                        <a:lnTo>
                          <a:pt x="951" y="107"/>
                        </a:lnTo>
                        <a:lnTo>
                          <a:pt x="978" y="121"/>
                        </a:lnTo>
                        <a:lnTo>
                          <a:pt x="1018" y="107"/>
                        </a:lnTo>
                        <a:lnTo>
                          <a:pt x="1018" y="53"/>
                        </a:lnTo>
                        <a:lnTo>
                          <a:pt x="1058" y="53"/>
                        </a:lnTo>
                        <a:lnTo>
                          <a:pt x="1098" y="13"/>
                        </a:lnTo>
                        <a:lnTo>
                          <a:pt x="1152" y="0"/>
                        </a:lnTo>
                        <a:lnTo>
                          <a:pt x="1193" y="26"/>
                        </a:lnTo>
                        <a:lnTo>
                          <a:pt x="1219" y="53"/>
                        </a:lnTo>
                        <a:lnTo>
                          <a:pt x="1260" y="67"/>
                        </a:lnTo>
                        <a:lnTo>
                          <a:pt x="1246" y="107"/>
                        </a:lnTo>
                        <a:lnTo>
                          <a:pt x="1246" y="121"/>
                        </a:lnTo>
                        <a:lnTo>
                          <a:pt x="1271" y="161"/>
                        </a:lnTo>
                        <a:lnTo>
                          <a:pt x="1285" y="174"/>
                        </a:lnTo>
                        <a:lnTo>
                          <a:pt x="1325" y="161"/>
                        </a:lnTo>
                        <a:lnTo>
                          <a:pt x="1379" y="134"/>
                        </a:lnTo>
                        <a:lnTo>
                          <a:pt x="1419" y="174"/>
                        </a:lnTo>
                        <a:lnTo>
                          <a:pt x="1446" y="228"/>
                        </a:lnTo>
                        <a:lnTo>
                          <a:pt x="1459" y="255"/>
                        </a:lnTo>
                        <a:lnTo>
                          <a:pt x="1486" y="282"/>
                        </a:lnTo>
                        <a:lnTo>
                          <a:pt x="1513" y="255"/>
                        </a:lnTo>
                        <a:lnTo>
                          <a:pt x="1580" y="255"/>
                        </a:lnTo>
                        <a:lnTo>
                          <a:pt x="1621" y="241"/>
                        </a:lnTo>
                        <a:lnTo>
                          <a:pt x="1634" y="228"/>
                        </a:lnTo>
                        <a:lnTo>
                          <a:pt x="1674" y="215"/>
                        </a:lnTo>
                        <a:lnTo>
                          <a:pt x="1674" y="188"/>
                        </a:lnTo>
                        <a:lnTo>
                          <a:pt x="1715" y="201"/>
                        </a:lnTo>
                        <a:lnTo>
                          <a:pt x="1728" y="228"/>
                        </a:lnTo>
                        <a:lnTo>
                          <a:pt x="1793" y="255"/>
                        </a:lnTo>
                        <a:lnTo>
                          <a:pt x="1793" y="253"/>
                        </a:lnTo>
                        <a:lnTo>
                          <a:pt x="1793" y="251"/>
                        </a:lnTo>
                        <a:lnTo>
                          <a:pt x="1793" y="247"/>
                        </a:lnTo>
                        <a:lnTo>
                          <a:pt x="1795" y="241"/>
                        </a:lnTo>
                        <a:lnTo>
                          <a:pt x="1795" y="234"/>
                        </a:lnTo>
                        <a:lnTo>
                          <a:pt x="1797" y="226"/>
                        </a:lnTo>
                        <a:lnTo>
                          <a:pt x="1799" y="220"/>
                        </a:lnTo>
                        <a:lnTo>
                          <a:pt x="1801" y="218"/>
                        </a:lnTo>
                        <a:lnTo>
                          <a:pt x="1803" y="216"/>
                        </a:lnTo>
                        <a:lnTo>
                          <a:pt x="1805" y="215"/>
                        </a:lnTo>
                        <a:lnTo>
                          <a:pt x="1807" y="215"/>
                        </a:lnTo>
                        <a:lnTo>
                          <a:pt x="1811" y="215"/>
                        </a:lnTo>
                        <a:lnTo>
                          <a:pt x="1814" y="215"/>
                        </a:lnTo>
                        <a:lnTo>
                          <a:pt x="1818" y="215"/>
                        </a:lnTo>
                        <a:lnTo>
                          <a:pt x="1824" y="216"/>
                        </a:lnTo>
                        <a:lnTo>
                          <a:pt x="1834" y="218"/>
                        </a:lnTo>
                        <a:lnTo>
                          <a:pt x="1845" y="220"/>
                        </a:lnTo>
                        <a:lnTo>
                          <a:pt x="1857" y="224"/>
                        </a:lnTo>
                        <a:lnTo>
                          <a:pt x="1861" y="224"/>
                        </a:lnTo>
                        <a:lnTo>
                          <a:pt x="1866" y="226"/>
                        </a:lnTo>
                        <a:lnTo>
                          <a:pt x="1868" y="226"/>
                        </a:lnTo>
                        <a:lnTo>
                          <a:pt x="1872" y="226"/>
                        </a:lnTo>
                        <a:lnTo>
                          <a:pt x="1874" y="228"/>
                        </a:lnTo>
                        <a:lnTo>
                          <a:pt x="1914" y="215"/>
                        </a:lnTo>
                        <a:lnTo>
                          <a:pt x="1941" y="228"/>
                        </a:lnTo>
                        <a:lnTo>
                          <a:pt x="1968" y="215"/>
                        </a:lnTo>
                        <a:lnTo>
                          <a:pt x="2008" y="228"/>
                        </a:lnTo>
                        <a:lnTo>
                          <a:pt x="2062" y="201"/>
                        </a:lnTo>
                        <a:lnTo>
                          <a:pt x="2049" y="241"/>
                        </a:lnTo>
                        <a:lnTo>
                          <a:pt x="2076" y="255"/>
                        </a:lnTo>
                        <a:lnTo>
                          <a:pt x="2049" y="309"/>
                        </a:lnTo>
                        <a:lnTo>
                          <a:pt x="2035" y="322"/>
                        </a:lnTo>
                        <a:lnTo>
                          <a:pt x="2076" y="362"/>
                        </a:lnTo>
                        <a:lnTo>
                          <a:pt x="2076" y="389"/>
                        </a:lnTo>
                        <a:lnTo>
                          <a:pt x="2116" y="428"/>
                        </a:lnTo>
                        <a:lnTo>
                          <a:pt x="2129" y="454"/>
                        </a:lnTo>
                        <a:lnTo>
                          <a:pt x="2129" y="481"/>
                        </a:lnTo>
                        <a:lnTo>
                          <a:pt x="2143" y="522"/>
                        </a:lnTo>
                        <a:lnTo>
                          <a:pt x="2102" y="548"/>
                        </a:lnTo>
                        <a:lnTo>
                          <a:pt x="2049" y="562"/>
                        </a:lnTo>
                        <a:lnTo>
                          <a:pt x="2022" y="589"/>
                        </a:lnTo>
                        <a:lnTo>
                          <a:pt x="1995" y="629"/>
                        </a:lnTo>
                        <a:lnTo>
                          <a:pt x="1995" y="669"/>
                        </a:lnTo>
                        <a:lnTo>
                          <a:pt x="2008" y="696"/>
                        </a:lnTo>
                        <a:lnTo>
                          <a:pt x="2008" y="723"/>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44" name="Freeform 182">
                    <a:extLst>
                      <a:ext uri="{FF2B5EF4-FFF2-40B4-BE49-F238E27FC236}">
                        <a16:creationId xmlns:a16="http://schemas.microsoft.com/office/drawing/2014/main" id="{01D01773-C2F3-8041-89E8-1BA9A5C6B94F}"/>
                      </a:ext>
                    </a:extLst>
                  </p:cNvPr>
                  <p:cNvSpPr>
                    <a:spLocks/>
                  </p:cNvSpPr>
                  <p:nvPr/>
                </p:nvSpPr>
                <p:spPr bwMode="gray">
                  <a:xfrm>
                    <a:off x="3701" y="3665"/>
                    <a:ext cx="68" cy="39"/>
                  </a:xfrm>
                  <a:custGeom>
                    <a:avLst/>
                    <a:gdLst>
                      <a:gd name="T0" fmla="*/ 17 w 135"/>
                      <a:gd name="T1" fmla="*/ 0 h 78"/>
                      <a:gd name="T2" fmla="*/ 27 w 135"/>
                      <a:gd name="T3" fmla="*/ 10 h 78"/>
                      <a:gd name="T4" fmla="*/ 33 w 135"/>
                      <a:gd name="T5" fmla="*/ 17 h 78"/>
                      <a:gd name="T6" fmla="*/ 30 w 135"/>
                      <a:gd name="T7" fmla="*/ 20 h 78"/>
                      <a:gd name="T8" fmla="*/ 13 w 135"/>
                      <a:gd name="T9" fmla="*/ 20 h 78"/>
                      <a:gd name="T10" fmla="*/ 20 w 135"/>
                      <a:gd name="T11" fmla="*/ 12 h 78"/>
                      <a:gd name="T12" fmla="*/ 13 w 135"/>
                      <a:gd name="T13" fmla="*/ 12 h 78"/>
                      <a:gd name="T14" fmla="*/ 13 w 135"/>
                      <a:gd name="T15" fmla="*/ 17 h 78"/>
                      <a:gd name="T16" fmla="*/ 6 w 135"/>
                      <a:gd name="T17" fmla="*/ 17 h 78"/>
                      <a:gd name="T18" fmla="*/ 0 w 135"/>
                      <a:gd name="T19" fmla="*/ 10 h 78"/>
                      <a:gd name="T20" fmla="*/ 10 w 135"/>
                      <a:gd name="T21" fmla="*/ 6 h 78"/>
                      <a:gd name="T22" fmla="*/ 17 w 135"/>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
                      <a:gd name="T37" fmla="*/ 0 h 78"/>
                      <a:gd name="T38" fmla="*/ 135 w 135"/>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 h="78">
                        <a:moveTo>
                          <a:pt x="68" y="0"/>
                        </a:moveTo>
                        <a:lnTo>
                          <a:pt x="108" y="40"/>
                        </a:lnTo>
                        <a:lnTo>
                          <a:pt x="135" y="65"/>
                        </a:lnTo>
                        <a:lnTo>
                          <a:pt x="121" y="78"/>
                        </a:lnTo>
                        <a:lnTo>
                          <a:pt x="54" y="78"/>
                        </a:lnTo>
                        <a:lnTo>
                          <a:pt x="81" y="51"/>
                        </a:lnTo>
                        <a:lnTo>
                          <a:pt x="54" y="51"/>
                        </a:lnTo>
                        <a:lnTo>
                          <a:pt x="54" y="65"/>
                        </a:lnTo>
                        <a:lnTo>
                          <a:pt x="27" y="65"/>
                        </a:lnTo>
                        <a:lnTo>
                          <a:pt x="0" y="40"/>
                        </a:lnTo>
                        <a:lnTo>
                          <a:pt x="41" y="27"/>
                        </a:lnTo>
                        <a:lnTo>
                          <a:pt x="68"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45" name="Freeform 183">
                    <a:extLst>
                      <a:ext uri="{FF2B5EF4-FFF2-40B4-BE49-F238E27FC236}">
                        <a16:creationId xmlns:a16="http://schemas.microsoft.com/office/drawing/2014/main" id="{6E654A58-80C1-BB42-A147-DD4BC95F5C33}"/>
                      </a:ext>
                    </a:extLst>
                  </p:cNvPr>
                  <p:cNvSpPr>
                    <a:spLocks/>
                  </p:cNvSpPr>
                  <p:nvPr/>
                </p:nvSpPr>
                <p:spPr bwMode="gray">
                  <a:xfrm>
                    <a:off x="3722" y="3745"/>
                    <a:ext cx="28" cy="48"/>
                  </a:xfrm>
                  <a:custGeom>
                    <a:avLst/>
                    <a:gdLst>
                      <a:gd name="T0" fmla="*/ 4 w 53"/>
                      <a:gd name="T1" fmla="*/ 0 h 94"/>
                      <a:gd name="T2" fmla="*/ 0 w 53"/>
                      <a:gd name="T3" fmla="*/ 6 h 94"/>
                      <a:gd name="T4" fmla="*/ 7 w 53"/>
                      <a:gd name="T5" fmla="*/ 10 h 94"/>
                      <a:gd name="T6" fmla="*/ 4 w 53"/>
                      <a:gd name="T7" fmla="*/ 21 h 94"/>
                      <a:gd name="T8" fmla="*/ 7 w 53"/>
                      <a:gd name="T9" fmla="*/ 24 h 94"/>
                      <a:gd name="T10" fmla="*/ 14 w 53"/>
                      <a:gd name="T11" fmla="*/ 13 h 94"/>
                      <a:gd name="T12" fmla="*/ 14 w 53"/>
                      <a:gd name="T13" fmla="*/ 3 h 94"/>
                      <a:gd name="T14" fmla="*/ 4 w 53"/>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94"/>
                      <a:gd name="T26" fmla="*/ 53 w 53"/>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94">
                        <a:moveTo>
                          <a:pt x="13" y="0"/>
                        </a:moveTo>
                        <a:lnTo>
                          <a:pt x="0" y="27"/>
                        </a:lnTo>
                        <a:lnTo>
                          <a:pt x="27" y="40"/>
                        </a:lnTo>
                        <a:lnTo>
                          <a:pt x="13" y="81"/>
                        </a:lnTo>
                        <a:lnTo>
                          <a:pt x="27" y="94"/>
                        </a:lnTo>
                        <a:lnTo>
                          <a:pt x="53" y="54"/>
                        </a:lnTo>
                        <a:lnTo>
                          <a:pt x="53" y="13"/>
                        </a:lnTo>
                        <a:lnTo>
                          <a:pt x="13"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46" name="Freeform 184">
                    <a:extLst>
                      <a:ext uri="{FF2B5EF4-FFF2-40B4-BE49-F238E27FC236}">
                        <a16:creationId xmlns:a16="http://schemas.microsoft.com/office/drawing/2014/main" id="{0B480B36-D218-9948-9566-70C08FF6DF67}"/>
                      </a:ext>
                    </a:extLst>
                  </p:cNvPr>
                  <p:cNvSpPr>
                    <a:spLocks/>
                  </p:cNvSpPr>
                  <p:nvPr/>
                </p:nvSpPr>
                <p:spPr bwMode="gray">
                  <a:xfrm>
                    <a:off x="3107" y="1974"/>
                    <a:ext cx="368" cy="227"/>
                  </a:xfrm>
                  <a:custGeom>
                    <a:avLst/>
                    <a:gdLst>
                      <a:gd name="T0" fmla="*/ 4 w 735"/>
                      <a:gd name="T1" fmla="*/ 114 h 455"/>
                      <a:gd name="T2" fmla="*/ 4 w 735"/>
                      <a:gd name="T3" fmla="*/ 107 h 455"/>
                      <a:gd name="T4" fmla="*/ 0 w 735"/>
                      <a:gd name="T5" fmla="*/ 91 h 455"/>
                      <a:gd name="T6" fmla="*/ 0 w 735"/>
                      <a:gd name="T7" fmla="*/ 74 h 455"/>
                      <a:gd name="T8" fmla="*/ 4 w 735"/>
                      <a:gd name="T9" fmla="*/ 67 h 455"/>
                      <a:gd name="T10" fmla="*/ 4 w 735"/>
                      <a:gd name="T11" fmla="*/ 54 h 455"/>
                      <a:gd name="T12" fmla="*/ 7 w 735"/>
                      <a:gd name="T13" fmla="*/ 37 h 455"/>
                      <a:gd name="T14" fmla="*/ 21 w 735"/>
                      <a:gd name="T15" fmla="*/ 31 h 455"/>
                      <a:gd name="T16" fmla="*/ 31 w 735"/>
                      <a:gd name="T17" fmla="*/ 27 h 455"/>
                      <a:gd name="T18" fmla="*/ 37 w 735"/>
                      <a:gd name="T19" fmla="*/ 34 h 455"/>
                      <a:gd name="T20" fmla="*/ 47 w 735"/>
                      <a:gd name="T21" fmla="*/ 44 h 455"/>
                      <a:gd name="T22" fmla="*/ 51 w 735"/>
                      <a:gd name="T23" fmla="*/ 54 h 455"/>
                      <a:gd name="T24" fmla="*/ 68 w 735"/>
                      <a:gd name="T25" fmla="*/ 57 h 455"/>
                      <a:gd name="T26" fmla="*/ 74 w 735"/>
                      <a:gd name="T27" fmla="*/ 47 h 455"/>
                      <a:gd name="T28" fmla="*/ 81 w 735"/>
                      <a:gd name="T29" fmla="*/ 34 h 455"/>
                      <a:gd name="T30" fmla="*/ 77 w 735"/>
                      <a:gd name="T31" fmla="*/ 34 h 455"/>
                      <a:gd name="T32" fmla="*/ 74 w 735"/>
                      <a:gd name="T33" fmla="*/ 21 h 455"/>
                      <a:gd name="T34" fmla="*/ 74 w 735"/>
                      <a:gd name="T35" fmla="*/ 11 h 455"/>
                      <a:gd name="T36" fmla="*/ 91 w 735"/>
                      <a:gd name="T37" fmla="*/ 0 h 455"/>
                      <a:gd name="T38" fmla="*/ 104 w 735"/>
                      <a:gd name="T39" fmla="*/ 0 h 455"/>
                      <a:gd name="T40" fmla="*/ 118 w 735"/>
                      <a:gd name="T41" fmla="*/ 11 h 455"/>
                      <a:gd name="T42" fmla="*/ 131 w 735"/>
                      <a:gd name="T43" fmla="*/ 17 h 455"/>
                      <a:gd name="T44" fmla="*/ 138 w 735"/>
                      <a:gd name="T45" fmla="*/ 11 h 455"/>
                      <a:gd name="T46" fmla="*/ 151 w 735"/>
                      <a:gd name="T47" fmla="*/ 11 h 455"/>
                      <a:gd name="T48" fmla="*/ 161 w 735"/>
                      <a:gd name="T49" fmla="*/ 14 h 455"/>
                      <a:gd name="T50" fmla="*/ 165 w 735"/>
                      <a:gd name="T51" fmla="*/ 27 h 455"/>
                      <a:gd name="T52" fmla="*/ 165 w 735"/>
                      <a:gd name="T53" fmla="*/ 41 h 455"/>
                      <a:gd name="T54" fmla="*/ 171 w 735"/>
                      <a:gd name="T55" fmla="*/ 41 h 455"/>
                      <a:gd name="T56" fmla="*/ 178 w 735"/>
                      <a:gd name="T57" fmla="*/ 51 h 455"/>
                      <a:gd name="T58" fmla="*/ 184 w 735"/>
                      <a:gd name="T59" fmla="*/ 60 h 455"/>
                      <a:gd name="T60" fmla="*/ 184 w 735"/>
                      <a:gd name="T61" fmla="*/ 70 h 455"/>
                      <a:gd name="T62" fmla="*/ 178 w 735"/>
                      <a:gd name="T63" fmla="*/ 84 h 455"/>
                      <a:gd name="T64" fmla="*/ 178 w 735"/>
                      <a:gd name="T65" fmla="*/ 91 h 455"/>
                      <a:gd name="T66" fmla="*/ 168 w 735"/>
                      <a:gd name="T67" fmla="*/ 91 h 455"/>
                      <a:gd name="T68" fmla="*/ 158 w 735"/>
                      <a:gd name="T69" fmla="*/ 87 h 455"/>
                      <a:gd name="T70" fmla="*/ 158 w 735"/>
                      <a:gd name="T71" fmla="*/ 101 h 455"/>
                      <a:gd name="T72" fmla="*/ 154 w 735"/>
                      <a:gd name="T73" fmla="*/ 97 h 455"/>
                      <a:gd name="T74" fmla="*/ 151 w 735"/>
                      <a:gd name="T75" fmla="*/ 101 h 455"/>
                      <a:gd name="T76" fmla="*/ 148 w 735"/>
                      <a:gd name="T77" fmla="*/ 101 h 455"/>
                      <a:gd name="T78" fmla="*/ 134 w 735"/>
                      <a:gd name="T79" fmla="*/ 91 h 455"/>
                      <a:gd name="T80" fmla="*/ 124 w 735"/>
                      <a:gd name="T81" fmla="*/ 87 h 455"/>
                      <a:gd name="T82" fmla="*/ 118 w 735"/>
                      <a:gd name="T83" fmla="*/ 84 h 455"/>
                      <a:gd name="T84" fmla="*/ 107 w 735"/>
                      <a:gd name="T85" fmla="*/ 84 h 455"/>
                      <a:gd name="T86" fmla="*/ 97 w 735"/>
                      <a:gd name="T87" fmla="*/ 74 h 455"/>
                      <a:gd name="T88" fmla="*/ 94 w 735"/>
                      <a:gd name="T89" fmla="*/ 84 h 455"/>
                      <a:gd name="T90" fmla="*/ 84 w 735"/>
                      <a:gd name="T91" fmla="*/ 84 h 455"/>
                      <a:gd name="T92" fmla="*/ 74 w 735"/>
                      <a:gd name="T93" fmla="*/ 81 h 455"/>
                      <a:gd name="T94" fmla="*/ 64 w 735"/>
                      <a:gd name="T95" fmla="*/ 84 h 455"/>
                      <a:gd name="T96" fmla="*/ 51 w 735"/>
                      <a:gd name="T97" fmla="*/ 84 h 455"/>
                      <a:gd name="T98" fmla="*/ 37 w 735"/>
                      <a:gd name="T99" fmla="*/ 87 h 455"/>
                      <a:gd name="T100" fmla="*/ 24 w 735"/>
                      <a:gd name="T101" fmla="*/ 91 h 455"/>
                      <a:gd name="T102" fmla="*/ 10 w 735"/>
                      <a:gd name="T103" fmla="*/ 101 h 455"/>
                      <a:gd name="T104" fmla="*/ 10 w 735"/>
                      <a:gd name="T105" fmla="*/ 101 h 455"/>
                      <a:gd name="T106" fmla="*/ 10 w 735"/>
                      <a:gd name="T107" fmla="*/ 101 h 455"/>
                      <a:gd name="T108" fmla="*/ 10 w 735"/>
                      <a:gd name="T109" fmla="*/ 101 h 455"/>
                      <a:gd name="T110" fmla="*/ 10 w 735"/>
                      <a:gd name="T111" fmla="*/ 102 h 455"/>
                      <a:gd name="T112" fmla="*/ 9 w 735"/>
                      <a:gd name="T113" fmla="*/ 103 h 455"/>
                      <a:gd name="T114" fmla="*/ 9 w 735"/>
                      <a:gd name="T115" fmla="*/ 105 h 455"/>
                      <a:gd name="T116" fmla="*/ 8 w 735"/>
                      <a:gd name="T117" fmla="*/ 107 h 455"/>
                      <a:gd name="T118" fmla="*/ 6 w 735"/>
                      <a:gd name="T119" fmla="*/ 109 h 455"/>
                      <a:gd name="T120" fmla="*/ 5 w 735"/>
                      <a:gd name="T121" fmla="*/ 111 h 455"/>
                      <a:gd name="T122" fmla="*/ 4 w 735"/>
                      <a:gd name="T123" fmla="*/ 114 h 4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5"/>
                      <a:gd name="T187" fmla="*/ 0 h 455"/>
                      <a:gd name="T188" fmla="*/ 735 w 735"/>
                      <a:gd name="T189" fmla="*/ 455 h 4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5" h="455">
                        <a:moveTo>
                          <a:pt x="14" y="455"/>
                        </a:moveTo>
                        <a:lnTo>
                          <a:pt x="14" y="428"/>
                        </a:lnTo>
                        <a:lnTo>
                          <a:pt x="0" y="361"/>
                        </a:lnTo>
                        <a:lnTo>
                          <a:pt x="0" y="294"/>
                        </a:lnTo>
                        <a:lnTo>
                          <a:pt x="14" y="267"/>
                        </a:lnTo>
                        <a:lnTo>
                          <a:pt x="14" y="215"/>
                        </a:lnTo>
                        <a:lnTo>
                          <a:pt x="27" y="148"/>
                        </a:lnTo>
                        <a:lnTo>
                          <a:pt x="81" y="121"/>
                        </a:lnTo>
                        <a:lnTo>
                          <a:pt x="121" y="108"/>
                        </a:lnTo>
                        <a:lnTo>
                          <a:pt x="148" y="135"/>
                        </a:lnTo>
                        <a:lnTo>
                          <a:pt x="188" y="175"/>
                        </a:lnTo>
                        <a:lnTo>
                          <a:pt x="202" y="215"/>
                        </a:lnTo>
                        <a:lnTo>
                          <a:pt x="269" y="227"/>
                        </a:lnTo>
                        <a:lnTo>
                          <a:pt x="294" y="188"/>
                        </a:lnTo>
                        <a:lnTo>
                          <a:pt x="321" y="135"/>
                        </a:lnTo>
                        <a:lnTo>
                          <a:pt x="307" y="135"/>
                        </a:lnTo>
                        <a:lnTo>
                          <a:pt x="294" y="81"/>
                        </a:lnTo>
                        <a:lnTo>
                          <a:pt x="294" y="41"/>
                        </a:lnTo>
                        <a:lnTo>
                          <a:pt x="361" y="0"/>
                        </a:lnTo>
                        <a:lnTo>
                          <a:pt x="415" y="0"/>
                        </a:lnTo>
                        <a:lnTo>
                          <a:pt x="469" y="41"/>
                        </a:lnTo>
                        <a:lnTo>
                          <a:pt x="522" y="67"/>
                        </a:lnTo>
                        <a:lnTo>
                          <a:pt x="549" y="41"/>
                        </a:lnTo>
                        <a:lnTo>
                          <a:pt x="603" y="41"/>
                        </a:lnTo>
                        <a:lnTo>
                          <a:pt x="643" y="54"/>
                        </a:lnTo>
                        <a:lnTo>
                          <a:pt x="657" y="108"/>
                        </a:lnTo>
                        <a:lnTo>
                          <a:pt x="657" y="161"/>
                        </a:lnTo>
                        <a:lnTo>
                          <a:pt x="684" y="161"/>
                        </a:lnTo>
                        <a:lnTo>
                          <a:pt x="710" y="202"/>
                        </a:lnTo>
                        <a:lnTo>
                          <a:pt x="735" y="240"/>
                        </a:lnTo>
                        <a:lnTo>
                          <a:pt x="735" y="280"/>
                        </a:lnTo>
                        <a:lnTo>
                          <a:pt x="710" y="334"/>
                        </a:lnTo>
                        <a:lnTo>
                          <a:pt x="710" y="361"/>
                        </a:lnTo>
                        <a:lnTo>
                          <a:pt x="670" y="361"/>
                        </a:lnTo>
                        <a:lnTo>
                          <a:pt x="630" y="348"/>
                        </a:lnTo>
                        <a:lnTo>
                          <a:pt x="630" y="401"/>
                        </a:lnTo>
                        <a:lnTo>
                          <a:pt x="616" y="388"/>
                        </a:lnTo>
                        <a:lnTo>
                          <a:pt x="603" y="401"/>
                        </a:lnTo>
                        <a:lnTo>
                          <a:pt x="590" y="401"/>
                        </a:lnTo>
                        <a:lnTo>
                          <a:pt x="536" y="361"/>
                        </a:lnTo>
                        <a:lnTo>
                          <a:pt x="495" y="348"/>
                        </a:lnTo>
                        <a:lnTo>
                          <a:pt x="469" y="334"/>
                        </a:lnTo>
                        <a:lnTo>
                          <a:pt x="428" y="334"/>
                        </a:lnTo>
                        <a:lnTo>
                          <a:pt x="388" y="294"/>
                        </a:lnTo>
                        <a:lnTo>
                          <a:pt x="374" y="334"/>
                        </a:lnTo>
                        <a:lnTo>
                          <a:pt x="334" y="334"/>
                        </a:lnTo>
                        <a:lnTo>
                          <a:pt x="294" y="321"/>
                        </a:lnTo>
                        <a:lnTo>
                          <a:pt x="255" y="334"/>
                        </a:lnTo>
                        <a:lnTo>
                          <a:pt x="202" y="334"/>
                        </a:lnTo>
                        <a:lnTo>
                          <a:pt x="148" y="348"/>
                        </a:lnTo>
                        <a:lnTo>
                          <a:pt x="94" y="361"/>
                        </a:lnTo>
                        <a:lnTo>
                          <a:pt x="40" y="401"/>
                        </a:lnTo>
                        <a:lnTo>
                          <a:pt x="40" y="403"/>
                        </a:lnTo>
                        <a:lnTo>
                          <a:pt x="39" y="403"/>
                        </a:lnTo>
                        <a:lnTo>
                          <a:pt x="39" y="405"/>
                        </a:lnTo>
                        <a:lnTo>
                          <a:pt x="35" y="411"/>
                        </a:lnTo>
                        <a:lnTo>
                          <a:pt x="33" y="419"/>
                        </a:lnTo>
                        <a:lnTo>
                          <a:pt x="29" y="426"/>
                        </a:lnTo>
                        <a:lnTo>
                          <a:pt x="23" y="434"/>
                        </a:lnTo>
                        <a:lnTo>
                          <a:pt x="19" y="444"/>
                        </a:lnTo>
                        <a:lnTo>
                          <a:pt x="14" y="455"/>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47" name="Freeform 185">
                    <a:extLst>
                      <a:ext uri="{FF2B5EF4-FFF2-40B4-BE49-F238E27FC236}">
                        <a16:creationId xmlns:a16="http://schemas.microsoft.com/office/drawing/2014/main" id="{55A264B1-8D56-4D46-8A9B-226176FD9E00}"/>
                      </a:ext>
                    </a:extLst>
                  </p:cNvPr>
                  <p:cNvSpPr>
                    <a:spLocks/>
                  </p:cNvSpPr>
                  <p:nvPr/>
                </p:nvSpPr>
                <p:spPr bwMode="gray">
                  <a:xfrm>
                    <a:off x="3576" y="2809"/>
                    <a:ext cx="247" cy="266"/>
                  </a:xfrm>
                  <a:custGeom>
                    <a:avLst/>
                    <a:gdLst>
                      <a:gd name="T0" fmla="*/ 0 w 495"/>
                      <a:gd name="T1" fmla="*/ 20 h 533"/>
                      <a:gd name="T2" fmla="*/ 7 w 495"/>
                      <a:gd name="T3" fmla="*/ 17 h 533"/>
                      <a:gd name="T4" fmla="*/ 17 w 495"/>
                      <a:gd name="T5" fmla="*/ 31 h 533"/>
                      <a:gd name="T6" fmla="*/ 23 w 495"/>
                      <a:gd name="T7" fmla="*/ 40 h 533"/>
                      <a:gd name="T8" fmla="*/ 37 w 495"/>
                      <a:gd name="T9" fmla="*/ 50 h 533"/>
                      <a:gd name="T10" fmla="*/ 47 w 495"/>
                      <a:gd name="T11" fmla="*/ 64 h 533"/>
                      <a:gd name="T12" fmla="*/ 57 w 495"/>
                      <a:gd name="T13" fmla="*/ 64 h 533"/>
                      <a:gd name="T14" fmla="*/ 60 w 495"/>
                      <a:gd name="T15" fmla="*/ 77 h 533"/>
                      <a:gd name="T16" fmla="*/ 64 w 495"/>
                      <a:gd name="T17" fmla="*/ 80 h 533"/>
                      <a:gd name="T18" fmla="*/ 64 w 495"/>
                      <a:gd name="T19" fmla="*/ 91 h 533"/>
                      <a:gd name="T20" fmla="*/ 67 w 495"/>
                      <a:gd name="T21" fmla="*/ 107 h 533"/>
                      <a:gd name="T22" fmla="*/ 74 w 495"/>
                      <a:gd name="T23" fmla="*/ 120 h 533"/>
                      <a:gd name="T24" fmla="*/ 74 w 495"/>
                      <a:gd name="T25" fmla="*/ 127 h 533"/>
                      <a:gd name="T26" fmla="*/ 77 w 495"/>
                      <a:gd name="T27" fmla="*/ 134 h 533"/>
                      <a:gd name="T28" fmla="*/ 84 w 495"/>
                      <a:gd name="T29" fmla="*/ 130 h 533"/>
                      <a:gd name="T30" fmla="*/ 84 w 495"/>
                      <a:gd name="T31" fmla="*/ 124 h 533"/>
                      <a:gd name="T32" fmla="*/ 87 w 495"/>
                      <a:gd name="T33" fmla="*/ 114 h 533"/>
                      <a:gd name="T34" fmla="*/ 91 w 495"/>
                      <a:gd name="T35" fmla="*/ 107 h 533"/>
                      <a:gd name="T36" fmla="*/ 97 w 495"/>
                      <a:gd name="T37" fmla="*/ 104 h 533"/>
                      <a:gd name="T38" fmla="*/ 101 w 495"/>
                      <a:gd name="T39" fmla="*/ 94 h 533"/>
                      <a:gd name="T40" fmla="*/ 91 w 495"/>
                      <a:gd name="T41" fmla="*/ 91 h 533"/>
                      <a:gd name="T42" fmla="*/ 91 w 495"/>
                      <a:gd name="T43" fmla="*/ 84 h 533"/>
                      <a:gd name="T44" fmla="*/ 97 w 495"/>
                      <a:gd name="T45" fmla="*/ 74 h 533"/>
                      <a:gd name="T46" fmla="*/ 104 w 495"/>
                      <a:gd name="T47" fmla="*/ 80 h 533"/>
                      <a:gd name="T48" fmla="*/ 111 w 495"/>
                      <a:gd name="T49" fmla="*/ 77 h 533"/>
                      <a:gd name="T50" fmla="*/ 117 w 495"/>
                      <a:gd name="T51" fmla="*/ 80 h 533"/>
                      <a:gd name="T52" fmla="*/ 124 w 495"/>
                      <a:gd name="T53" fmla="*/ 74 h 533"/>
                      <a:gd name="T54" fmla="*/ 117 w 495"/>
                      <a:gd name="T55" fmla="*/ 70 h 533"/>
                      <a:gd name="T56" fmla="*/ 117 w 495"/>
                      <a:gd name="T57" fmla="*/ 57 h 533"/>
                      <a:gd name="T58" fmla="*/ 107 w 495"/>
                      <a:gd name="T59" fmla="*/ 57 h 533"/>
                      <a:gd name="T60" fmla="*/ 101 w 495"/>
                      <a:gd name="T61" fmla="*/ 47 h 533"/>
                      <a:gd name="T62" fmla="*/ 97 w 495"/>
                      <a:gd name="T63" fmla="*/ 37 h 533"/>
                      <a:gd name="T64" fmla="*/ 94 w 495"/>
                      <a:gd name="T65" fmla="*/ 40 h 533"/>
                      <a:gd name="T66" fmla="*/ 81 w 495"/>
                      <a:gd name="T67" fmla="*/ 31 h 533"/>
                      <a:gd name="T68" fmla="*/ 84 w 495"/>
                      <a:gd name="T69" fmla="*/ 14 h 533"/>
                      <a:gd name="T70" fmla="*/ 77 w 495"/>
                      <a:gd name="T71" fmla="*/ 10 h 533"/>
                      <a:gd name="T72" fmla="*/ 70 w 495"/>
                      <a:gd name="T73" fmla="*/ 14 h 533"/>
                      <a:gd name="T74" fmla="*/ 64 w 495"/>
                      <a:gd name="T75" fmla="*/ 7 h 533"/>
                      <a:gd name="T76" fmla="*/ 57 w 495"/>
                      <a:gd name="T77" fmla="*/ 7 h 533"/>
                      <a:gd name="T78" fmla="*/ 54 w 495"/>
                      <a:gd name="T79" fmla="*/ 14 h 533"/>
                      <a:gd name="T80" fmla="*/ 40 w 495"/>
                      <a:gd name="T81" fmla="*/ 4 h 533"/>
                      <a:gd name="T82" fmla="*/ 27 w 495"/>
                      <a:gd name="T83" fmla="*/ 0 h 533"/>
                      <a:gd name="T84" fmla="*/ 17 w 495"/>
                      <a:gd name="T85" fmla="*/ 4 h 533"/>
                      <a:gd name="T86" fmla="*/ 0 w 495"/>
                      <a:gd name="T87" fmla="*/ 14 h 533"/>
                      <a:gd name="T88" fmla="*/ 0 w 495"/>
                      <a:gd name="T89" fmla="*/ 20 h 5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5"/>
                      <a:gd name="T136" fmla="*/ 0 h 533"/>
                      <a:gd name="T137" fmla="*/ 495 w 495"/>
                      <a:gd name="T138" fmla="*/ 533 h 5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5" h="533">
                        <a:moveTo>
                          <a:pt x="0" y="80"/>
                        </a:moveTo>
                        <a:lnTo>
                          <a:pt x="27" y="67"/>
                        </a:lnTo>
                        <a:lnTo>
                          <a:pt x="67" y="121"/>
                        </a:lnTo>
                        <a:lnTo>
                          <a:pt x="92" y="159"/>
                        </a:lnTo>
                        <a:lnTo>
                          <a:pt x="146" y="199"/>
                        </a:lnTo>
                        <a:lnTo>
                          <a:pt x="186" y="253"/>
                        </a:lnTo>
                        <a:lnTo>
                          <a:pt x="226" y="253"/>
                        </a:lnTo>
                        <a:lnTo>
                          <a:pt x="240" y="307"/>
                        </a:lnTo>
                        <a:lnTo>
                          <a:pt x="253" y="320"/>
                        </a:lnTo>
                        <a:lnTo>
                          <a:pt x="253" y="361"/>
                        </a:lnTo>
                        <a:lnTo>
                          <a:pt x="267" y="428"/>
                        </a:lnTo>
                        <a:lnTo>
                          <a:pt x="294" y="480"/>
                        </a:lnTo>
                        <a:lnTo>
                          <a:pt x="294" y="506"/>
                        </a:lnTo>
                        <a:lnTo>
                          <a:pt x="307" y="533"/>
                        </a:lnTo>
                        <a:lnTo>
                          <a:pt x="334" y="520"/>
                        </a:lnTo>
                        <a:lnTo>
                          <a:pt x="334" y="493"/>
                        </a:lnTo>
                        <a:lnTo>
                          <a:pt x="347" y="453"/>
                        </a:lnTo>
                        <a:lnTo>
                          <a:pt x="361" y="428"/>
                        </a:lnTo>
                        <a:lnTo>
                          <a:pt x="388" y="414"/>
                        </a:lnTo>
                        <a:lnTo>
                          <a:pt x="401" y="374"/>
                        </a:lnTo>
                        <a:lnTo>
                          <a:pt x="361" y="361"/>
                        </a:lnTo>
                        <a:lnTo>
                          <a:pt x="361" y="334"/>
                        </a:lnTo>
                        <a:lnTo>
                          <a:pt x="388" y="293"/>
                        </a:lnTo>
                        <a:lnTo>
                          <a:pt x="415" y="320"/>
                        </a:lnTo>
                        <a:lnTo>
                          <a:pt x="441" y="307"/>
                        </a:lnTo>
                        <a:lnTo>
                          <a:pt x="468" y="320"/>
                        </a:lnTo>
                        <a:lnTo>
                          <a:pt x="495" y="293"/>
                        </a:lnTo>
                        <a:lnTo>
                          <a:pt x="468" y="280"/>
                        </a:lnTo>
                        <a:lnTo>
                          <a:pt x="468" y="226"/>
                        </a:lnTo>
                        <a:lnTo>
                          <a:pt x="428" y="226"/>
                        </a:lnTo>
                        <a:lnTo>
                          <a:pt x="401" y="186"/>
                        </a:lnTo>
                        <a:lnTo>
                          <a:pt x="388" y="148"/>
                        </a:lnTo>
                        <a:lnTo>
                          <a:pt x="374" y="159"/>
                        </a:lnTo>
                        <a:lnTo>
                          <a:pt x="321" y="121"/>
                        </a:lnTo>
                        <a:lnTo>
                          <a:pt x="334" y="54"/>
                        </a:lnTo>
                        <a:lnTo>
                          <a:pt x="307" y="40"/>
                        </a:lnTo>
                        <a:lnTo>
                          <a:pt x="280" y="54"/>
                        </a:lnTo>
                        <a:lnTo>
                          <a:pt x="253" y="27"/>
                        </a:lnTo>
                        <a:lnTo>
                          <a:pt x="226" y="27"/>
                        </a:lnTo>
                        <a:lnTo>
                          <a:pt x="213" y="54"/>
                        </a:lnTo>
                        <a:lnTo>
                          <a:pt x="159" y="13"/>
                        </a:lnTo>
                        <a:lnTo>
                          <a:pt x="106" y="0"/>
                        </a:lnTo>
                        <a:lnTo>
                          <a:pt x="67" y="13"/>
                        </a:lnTo>
                        <a:lnTo>
                          <a:pt x="0" y="54"/>
                        </a:lnTo>
                        <a:lnTo>
                          <a:pt x="0" y="8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48" name="Freeform 186">
                    <a:extLst>
                      <a:ext uri="{FF2B5EF4-FFF2-40B4-BE49-F238E27FC236}">
                        <a16:creationId xmlns:a16="http://schemas.microsoft.com/office/drawing/2014/main" id="{76782058-300A-DA47-863A-391DABD77D01}"/>
                      </a:ext>
                    </a:extLst>
                  </p:cNvPr>
                  <p:cNvSpPr>
                    <a:spLocks/>
                  </p:cNvSpPr>
                  <p:nvPr/>
                </p:nvSpPr>
                <p:spPr bwMode="gray">
                  <a:xfrm>
                    <a:off x="2773" y="2320"/>
                    <a:ext cx="602" cy="516"/>
                  </a:xfrm>
                  <a:custGeom>
                    <a:avLst/>
                    <a:gdLst>
                      <a:gd name="T0" fmla="*/ 151 w 1204"/>
                      <a:gd name="T1" fmla="*/ 241 h 1029"/>
                      <a:gd name="T2" fmla="*/ 144 w 1204"/>
                      <a:gd name="T3" fmla="*/ 231 h 1029"/>
                      <a:gd name="T4" fmla="*/ 127 w 1204"/>
                      <a:gd name="T5" fmla="*/ 224 h 1029"/>
                      <a:gd name="T6" fmla="*/ 117 w 1204"/>
                      <a:gd name="T7" fmla="*/ 224 h 1029"/>
                      <a:gd name="T8" fmla="*/ 117 w 1204"/>
                      <a:gd name="T9" fmla="*/ 218 h 1029"/>
                      <a:gd name="T10" fmla="*/ 107 w 1204"/>
                      <a:gd name="T11" fmla="*/ 218 h 1029"/>
                      <a:gd name="T12" fmla="*/ 97 w 1204"/>
                      <a:gd name="T13" fmla="*/ 214 h 1029"/>
                      <a:gd name="T14" fmla="*/ 93 w 1204"/>
                      <a:gd name="T15" fmla="*/ 221 h 1029"/>
                      <a:gd name="T16" fmla="*/ 83 w 1204"/>
                      <a:gd name="T17" fmla="*/ 231 h 1029"/>
                      <a:gd name="T18" fmla="*/ 71 w 1204"/>
                      <a:gd name="T19" fmla="*/ 214 h 1029"/>
                      <a:gd name="T20" fmla="*/ 71 w 1204"/>
                      <a:gd name="T21" fmla="*/ 204 h 1029"/>
                      <a:gd name="T22" fmla="*/ 40 w 1204"/>
                      <a:gd name="T23" fmla="*/ 198 h 1029"/>
                      <a:gd name="T24" fmla="*/ 34 w 1204"/>
                      <a:gd name="T25" fmla="*/ 187 h 1029"/>
                      <a:gd name="T26" fmla="*/ 23 w 1204"/>
                      <a:gd name="T27" fmla="*/ 194 h 1029"/>
                      <a:gd name="T28" fmla="*/ 30 w 1204"/>
                      <a:gd name="T29" fmla="*/ 187 h 1029"/>
                      <a:gd name="T30" fmla="*/ 27 w 1204"/>
                      <a:gd name="T31" fmla="*/ 167 h 1029"/>
                      <a:gd name="T32" fmla="*/ 23 w 1204"/>
                      <a:gd name="T33" fmla="*/ 161 h 1029"/>
                      <a:gd name="T34" fmla="*/ 20 w 1204"/>
                      <a:gd name="T35" fmla="*/ 144 h 1029"/>
                      <a:gd name="T36" fmla="*/ 17 w 1204"/>
                      <a:gd name="T37" fmla="*/ 137 h 1029"/>
                      <a:gd name="T38" fmla="*/ 13 w 1204"/>
                      <a:gd name="T39" fmla="*/ 117 h 1029"/>
                      <a:gd name="T40" fmla="*/ 0 w 1204"/>
                      <a:gd name="T41" fmla="*/ 104 h 1029"/>
                      <a:gd name="T42" fmla="*/ 6 w 1204"/>
                      <a:gd name="T43" fmla="*/ 87 h 1029"/>
                      <a:gd name="T44" fmla="*/ 0 w 1204"/>
                      <a:gd name="T45" fmla="*/ 67 h 1029"/>
                      <a:gd name="T46" fmla="*/ 3 w 1204"/>
                      <a:gd name="T47" fmla="*/ 64 h 1029"/>
                      <a:gd name="T48" fmla="*/ 10 w 1204"/>
                      <a:gd name="T49" fmla="*/ 57 h 1029"/>
                      <a:gd name="T50" fmla="*/ 27 w 1204"/>
                      <a:gd name="T51" fmla="*/ 44 h 1029"/>
                      <a:gd name="T52" fmla="*/ 53 w 1204"/>
                      <a:gd name="T53" fmla="*/ 33 h 1029"/>
                      <a:gd name="T54" fmla="*/ 71 w 1204"/>
                      <a:gd name="T55" fmla="*/ 17 h 1029"/>
                      <a:gd name="T56" fmla="*/ 100 w 1204"/>
                      <a:gd name="T57" fmla="*/ 0 h 1029"/>
                      <a:gd name="T58" fmla="*/ 110 w 1204"/>
                      <a:gd name="T59" fmla="*/ 10 h 1029"/>
                      <a:gd name="T60" fmla="*/ 131 w 1204"/>
                      <a:gd name="T61" fmla="*/ 23 h 1029"/>
                      <a:gd name="T62" fmla="*/ 144 w 1204"/>
                      <a:gd name="T63" fmla="*/ 23 h 1029"/>
                      <a:gd name="T64" fmla="*/ 148 w 1204"/>
                      <a:gd name="T65" fmla="*/ 17 h 1029"/>
                      <a:gd name="T66" fmla="*/ 177 w 1204"/>
                      <a:gd name="T67" fmla="*/ 17 h 1029"/>
                      <a:gd name="T68" fmla="*/ 200 w 1204"/>
                      <a:gd name="T69" fmla="*/ 14 h 1029"/>
                      <a:gd name="T70" fmla="*/ 220 w 1204"/>
                      <a:gd name="T71" fmla="*/ 10 h 1029"/>
                      <a:gd name="T72" fmla="*/ 227 w 1204"/>
                      <a:gd name="T73" fmla="*/ 7 h 1029"/>
                      <a:gd name="T74" fmla="*/ 241 w 1204"/>
                      <a:gd name="T75" fmla="*/ 7 h 1029"/>
                      <a:gd name="T76" fmla="*/ 254 w 1204"/>
                      <a:gd name="T77" fmla="*/ 21 h 1029"/>
                      <a:gd name="T78" fmla="*/ 258 w 1204"/>
                      <a:gd name="T79" fmla="*/ 33 h 1029"/>
                      <a:gd name="T80" fmla="*/ 272 w 1204"/>
                      <a:gd name="T81" fmla="*/ 60 h 1029"/>
                      <a:gd name="T82" fmla="*/ 272 w 1204"/>
                      <a:gd name="T83" fmla="*/ 84 h 1029"/>
                      <a:gd name="T84" fmla="*/ 261 w 1204"/>
                      <a:gd name="T85" fmla="*/ 97 h 1029"/>
                      <a:gd name="T86" fmla="*/ 272 w 1204"/>
                      <a:gd name="T87" fmla="*/ 104 h 1029"/>
                      <a:gd name="T88" fmla="*/ 275 w 1204"/>
                      <a:gd name="T89" fmla="*/ 124 h 1029"/>
                      <a:gd name="T90" fmla="*/ 288 w 1204"/>
                      <a:gd name="T91" fmla="*/ 151 h 1029"/>
                      <a:gd name="T92" fmla="*/ 301 w 1204"/>
                      <a:gd name="T93" fmla="*/ 157 h 1029"/>
                      <a:gd name="T94" fmla="*/ 301 w 1204"/>
                      <a:gd name="T95" fmla="*/ 167 h 1029"/>
                      <a:gd name="T96" fmla="*/ 295 w 1204"/>
                      <a:gd name="T97" fmla="*/ 184 h 1029"/>
                      <a:gd name="T98" fmla="*/ 285 w 1204"/>
                      <a:gd name="T99" fmla="*/ 198 h 1029"/>
                      <a:gd name="T100" fmla="*/ 272 w 1204"/>
                      <a:gd name="T101" fmla="*/ 218 h 1029"/>
                      <a:gd name="T102" fmla="*/ 272 w 1204"/>
                      <a:gd name="T103" fmla="*/ 237 h 1029"/>
                      <a:gd name="T104" fmla="*/ 278 w 1204"/>
                      <a:gd name="T105" fmla="*/ 251 h 1029"/>
                      <a:gd name="T106" fmla="*/ 265 w 1204"/>
                      <a:gd name="T107" fmla="*/ 251 h 1029"/>
                      <a:gd name="T108" fmla="*/ 251 w 1204"/>
                      <a:gd name="T109" fmla="*/ 244 h 1029"/>
                      <a:gd name="T110" fmla="*/ 220 w 1204"/>
                      <a:gd name="T111" fmla="*/ 241 h 1029"/>
                      <a:gd name="T112" fmla="*/ 204 w 1204"/>
                      <a:gd name="T113" fmla="*/ 244 h 1029"/>
                      <a:gd name="T114" fmla="*/ 194 w 1204"/>
                      <a:gd name="T115" fmla="*/ 258 h 1029"/>
                      <a:gd name="T116" fmla="*/ 183 w 1204"/>
                      <a:gd name="T117" fmla="*/ 247 h 1029"/>
                      <a:gd name="T118" fmla="*/ 167 w 1204"/>
                      <a:gd name="T119" fmla="*/ 241 h 1029"/>
                      <a:gd name="T120" fmla="*/ 154 w 1204"/>
                      <a:gd name="T121" fmla="*/ 251 h 1029"/>
                      <a:gd name="T122" fmla="*/ 151 w 1204"/>
                      <a:gd name="T123" fmla="*/ 244 h 10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4"/>
                      <a:gd name="T187" fmla="*/ 0 h 1029"/>
                      <a:gd name="T188" fmla="*/ 1204 w 1204"/>
                      <a:gd name="T189" fmla="*/ 1029 h 10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4" h="1029">
                        <a:moveTo>
                          <a:pt x="603" y="975"/>
                        </a:moveTo>
                        <a:lnTo>
                          <a:pt x="603" y="961"/>
                        </a:lnTo>
                        <a:lnTo>
                          <a:pt x="576" y="948"/>
                        </a:lnTo>
                        <a:lnTo>
                          <a:pt x="576" y="921"/>
                        </a:lnTo>
                        <a:lnTo>
                          <a:pt x="536" y="908"/>
                        </a:lnTo>
                        <a:lnTo>
                          <a:pt x="509" y="894"/>
                        </a:lnTo>
                        <a:lnTo>
                          <a:pt x="469" y="921"/>
                        </a:lnTo>
                        <a:lnTo>
                          <a:pt x="469" y="894"/>
                        </a:lnTo>
                        <a:lnTo>
                          <a:pt x="442" y="883"/>
                        </a:lnTo>
                        <a:lnTo>
                          <a:pt x="469" y="869"/>
                        </a:lnTo>
                        <a:lnTo>
                          <a:pt x="455" y="856"/>
                        </a:lnTo>
                        <a:lnTo>
                          <a:pt x="428" y="869"/>
                        </a:lnTo>
                        <a:lnTo>
                          <a:pt x="415" y="856"/>
                        </a:lnTo>
                        <a:lnTo>
                          <a:pt x="388" y="856"/>
                        </a:lnTo>
                        <a:lnTo>
                          <a:pt x="348" y="842"/>
                        </a:lnTo>
                        <a:lnTo>
                          <a:pt x="374" y="883"/>
                        </a:lnTo>
                        <a:lnTo>
                          <a:pt x="348" y="883"/>
                        </a:lnTo>
                        <a:lnTo>
                          <a:pt x="334" y="921"/>
                        </a:lnTo>
                        <a:lnTo>
                          <a:pt x="307" y="883"/>
                        </a:lnTo>
                        <a:lnTo>
                          <a:pt x="282" y="856"/>
                        </a:lnTo>
                        <a:lnTo>
                          <a:pt x="294" y="829"/>
                        </a:lnTo>
                        <a:lnTo>
                          <a:pt x="282" y="816"/>
                        </a:lnTo>
                        <a:lnTo>
                          <a:pt x="215" y="802"/>
                        </a:lnTo>
                        <a:lnTo>
                          <a:pt x="161" y="789"/>
                        </a:lnTo>
                        <a:lnTo>
                          <a:pt x="161" y="748"/>
                        </a:lnTo>
                        <a:lnTo>
                          <a:pt x="134" y="748"/>
                        </a:lnTo>
                        <a:lnTo>
                          <a:pt x="121" y="789"/>
                        </a:lnTo>
                        <a:lnTo>
                          <a:pt x="94" y="775"/>
                        </a:lnTo>
                        <a:lnTo>
                          <a:pt x="108" y="762"/>
                        </a:lnTo>
                        <a:lnTo>
                          <a:pt x="121" y="748"/>
                        </a:lnTo>
                        <a:lnTo>
                          <a:pt x="121" y="708"/>
                        </a:lnTo>
                        <a:lnTo>
                          <a:pt x="108" y="668"/>
                        </a:lnTo>
                        <a:lnTo>
                          <a:pt x="81" y="668"/>
                        </a:lnTo>
                        <a:lnTo>
                          <a:pt x="94" y="641"/>
                        </a:lnTo>
                        <a:lnTo>
                          <a:pt x="67" y="614"/>
                        </a:lnTo>
                        <a:lnTo>
                          <a:pt x="81" y="574"/>
                        </a:lnTo>
                        <a:lnTo>
                          <a:pt x="81" y="547"/>
                        </a:lnTo>
                        <a:lnTo>
                          <a:pt x="67" y="547"/>
                        </a:lnTo>
                        <a:lnTo>
                          <a:pt x="40" y="493"/>
                        </a:lnTo>
                        <a:lnTo>
                          <a:pt x="54" y="468"/>
                        </a:lnTo>
                        <a:lnTo>
                          <a:pt x="14" y="428"/>
                        </a:lnTo>
                        <a:lnTo>
                          <a:pt x="0" y="414"/>
                        </a:lnTo>
                        <a:lnTo>
                          <a:pt x="0" y="374"/>
                        </a:lnTo>
                        <a:lnTo>
                          <a:pt x="27" y="347"/>
                        </a:lnTo>
                        <a:lnTo>
                          <a:pt x="27" y="307"/>
                        </a:lnTo>
                        <a:lnTo>
                          <a:pt x="0" y="267"/>
                        </a:lnTo>
                        <a:lnTo>
                          <a:pt x="0" y="253"/>
                        </a:lnTo>
                        <a:lnTo>
                          <a:pt x="14" y="253"/>
                        </a:lnTo>
                        <a:lnTo>
                          <a:pt x="27" y="253"/>
                        </a:lnTo>
                        <a:lnTo>
                          <a:pt x="40" y="226"/>
                        </a:lnTo>
                        <a:lnTo>
                          <a:pt x="67" y="186"/>
                        </a:lnTo>
                        <a:lnTo>
                          <a:pt x="108" y="173"/>
                        </a:lnTo>
                        <a:lnTo>
                          <a:pt x="161" y="159"/>
                        </a:lnTo>
                        <a:lnTo>
                          <a:pt x="215" y="132"/>
                        </a:lnTo>
                        <a:lnTo>
                          <a:pt x="242" y="81"/>
                        </a:lnTo>
                        <a:lnTo>
                          <a:pt x="282" y="67"/>
                        </a:lnTo>
                        <a:lnTo>
                          <a:pt x="348" y="27"/>
                        </a:lnTo>
                        <a:lnTo>
                          <a:pt x="401" y="0"/>
                        </a:lnTo>
                        <a:lnTo>
                          <a:pt x="442" y="27"/>
                        </a:lnTo>
                        <a:lnTo>
                          <a:pt x="442" y="40"/>
                        </a:lnTo>
                        <a:lnTo>
                          <a:pt x="469" y="92"/>
                        </a:lnTo>
                        <a:lnTo>
                          <a:pt x="522" y="92"/>
                        </a:lnTo>
                        <a:lnTo>
                          <a:pt x="549" y="105"/>
                        </a:lnTo>
                        <a:lnTo>
                          <a:pt x="576" y="92"/>
                        </a:lnTo>
                        <a:lnTo>
                          <a:pt x="576" y="81"/>
                        </a:lnTo>
                        <a:lnTo>
                          <a:pt x="589" y="67"/>
                        </a:lnTo>
                        <a:lnTo>
                          <a:pt x="603" y="54"/>
                        </a:lnTo>
                        <a:lnTo>
                          <a:pt x="708" y="67"/>
                        </a:lnTo>
                        <a:lnTo>
                          <a:pt x="722" y="54"/>
                        </a:lnTo>
                        <a:lnTo>
                          <a:pt x="803" y="54"/>
                        </a:lnTo>
                        <a:lnTo>
                          <a:pt x="843" y="40"/>
                        </a:lnTo>
                        <a:lnTo>
                          <a:pt x="883" y="40"/>
                        </a:lnTo>
                        <a:lnTo>
                          <a:pt x="897" y="27"/>
                        </a:lnTo>
                        <a:lnTo>
                          <a:pt x="910" y="27"/>
                        </a:lnTo>
                        <a:lnTo>
                          <a:pt x="937" y="0"/>
                        </a:lnTo>
                        <a:lnTo>
                          <a:pt x="964" y="27"/>
                        </a:lnTo>
                        <a:lnTo>
                          <a:pt x="991" y="40"/>
                        </a:lnTo>
                        <a:lnTo>
                          <a:pt x="1018" y="81"/>
                        </a:lnTo>
                        <a:lnTo>
                          <a:pt x="1018" y="105"/>
                        </a:lnTo>
                        <a:lnTo>
                          <a:pt x="1031" y="132"/>
                        </a:lnTo>
                        <a:lnTo>
                          <a:pt x="1058" y="186"/>
                        </a:lnTo>
                        <a:lnTo>
                          <a:pt x="1085" y="240"/>
                        </a:lnTo>
                        <a:lnTo>
                          <a:pt x="1098" y="307"/>
                        </a:lnTo>
                        <a:lnTo>
                          <a:pt x="1085" y="334"/>
                        </a:lnTo>
                        <a:lnTo>
                          <a:pt x="1058" y="334"/>
                        </a:lnTo>
                        <a:lnTo>
                          <a:pt x="1044" y="388"/>
                        </a:lnTo>
                        <a:lnTo>
                          <a:pt x="1031" y="401"/>
                        </a:lnTo>
                        <a:lnTo>
                          <a:pt x="1085" y="414"/>
                        </a:lnTo>
                        <a:lnTo>
                          <a:pt x="1098" y="468"/>
                        </a:lnTo>
                        <a:lnTo>
                          <a:pt x="1098" y="493"/>
                        </a:lnTo>
                        <a:lnTo>
                          <a:pt x="1112" y="533"/>
                        </a:lnTo>
                        <a:lnTo>
                          <a:pt x="1150" y="601"/>
                        </a:lnTo>
                        <a:lnTo>
                          <a:pt x="1177" y="627"/>
                        </a:lnTo>
                        <a:lnTo>
                          <a:pt x="1204" y="627"/>
                        </a:lnTo>
                        <a:lnTo>
                          <a:pt x="1177" y="641"/>
                        </a:lnTo>
                        <a:lnTo>
                          <a:pt x="1204" y="668"/>
                        </a:lnTo>
                        <a:lnTo>
                          <a:pt x="1204" y="722"/>
                        </a:lnTo>
                        <a:lnTo>
                          <a:pt x="1177" y="735"/>
                        </a:lnTo>
                        <a:lnTo>
                          <a:pt x="1137" y="748"/>
                        </a:lnTo>
                        <a:lnTo>
                          <a:pt x="1137" y="789"/>
                        </a:lnTo>
                        <a:lnTo>
                          <a:pt x="1112" y="829"/>
                        </a:lnTo>
                        <a:lnTo>
                          <a:pt x="1085" y="869"/>
                        </a:lnTo>
                        <a:lnTo>
                          <a:pt x="1058" y="894"/>
                        </a:lnTo>
                        <a:lnTo>
                          <a:pt x="1085" y="948"/>
                        </a:lnTo>
                        <a:lnTo>
                          <a:pt x="1085" y="975"/>
                        </a:lnTo>
                        <a:lnTo>
                          <a:pt x="1112" y="1002"/>
                        </a:lnTo>
                        <a:lnTo>
                          <a:pt x="1058" y="1015"/>
                        </a:lnTo>
                        <a:lnTo>
                          <a:pt x="1058" y="1002"/>
                        </a:lnTo>
                        <a:lnTo>
                          <a:pt x="1004" y="988"/>
                        </a:lnTo>
                        <a:lnTo>
                          <a:pt x="1004" y="975"/>
                        </a:lnTo>
                        <a:lnTo>
                          <a:pt x="977" y="961"/>
                        </a:lnTo>
                        <a:lnTo>
                          <a:pt x="883" y="961"/>
                        </a:lnTo>
                        <a:lnTo>
                          <a:pt x="870" y="988"/>
                        </a:lnTo>
                        <a:lnTo>
                          <a:pt x="816" y="975"/>
                        </a:lnTo>
                        <a:lnTo>
                          <a:pt x="776" y="988"/>
                        </a:lnTo>
                        <a:lnTo>
                          <a:pt x="776" y="1029"/>
                        </a:lnTo>
                        <a:lnTo>
                          <a:pt x="722" y="1029"/>
                        </a:lnTo>
                        <a:lnTo>
                          <a:pt x="735" y="988"/>
                        </a:lnTo>
                        <a:lnTo>
                          <a:pt x="697" y="975"/>
                        </a:lnTo>
                        <a:lnTo>
                          <a:pt x="670" y="961"/>
                        </a:lnTo>
                        <a:lnTo>
                          <a:pt x="643" y="988"/>
                        </a:lnTo>
                        <a:lnTo>
                          <a:pt x="616" y="1002"/>
                        </a:lnTo>
                        <a:lnTo>
                          <a:pt x="630" y="975"/>
                        </a:lnTo>
                        <a:lnTo>
                          <a:pt x="603" y="975"/>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49" name="Freeform 187">
                    <a:extLst>
                      <a:ext uri="{FF2B5EF4-FFF2-40B4-BE49-F238E27FC236}">
                        <a16:creationId xmlns:a16="http://schemas.microsoft.com/office/drawing/2014/main" id="{C29F1CAC-7E73-FC4D-BC2E-93325E056BD0}"/>
                      </a:ext>
                    </a:extLst>
                  </p:cNvPr>
                  <p:cNvSpPr>
                    <a:spLocks/>
                  </p:cNvSpPr>
                  <p:nvPr/>
                </p:nvSpPr>
                <p:spPr bwMode="gray">
                  <a:xfrm>
                    <a:off x="2941" y="2883"/>
                    <a:ext cx="407" cy="287"/>
                  </a:xfrm>
                  <a:custGeom>
                    <a:avLst/>
                    <a:gdLst>
                      <a:gd name="T0" fmla="*/ 3 w 816"/>
                      <a:gd name="T1" fmla="*/ 101 h 573"/>
                      <a:gd name="T2" fmla="*/ 10 w 816"/>
                      <a:gd name="T3" fmla="*/ 111 h 573"/>
                      <a:gd name="T4" fmla="*/ 17 w 816"/>
                      <a:gd name="T5" fmla="*/ 120 h 573"/>
                      <a:gd name="T6" fmla="*/ 30 w 816"/>
                      <a:gd name="T7" fmla="*/ 127 h 573"/>
                      <a:gd name="T8" fmla="*/ 51 w 816"/>
                      <a:gd name="T9" fmla="*/ 137 h 573"/>
                      <a:gd name="T10" fmla="*/ 77 w 816"/>
                      <a:gd name="T11" fmla="*/ 144 h 573"/>
                      <a:gd name="T12" fmla="*/ 91 w 816"/>
                      <a:gd name="T13" fmla="*/ 140 h 573"/>
                      <a:gd name="T14" fmla="*/ 97 w 816"/>
                      <a:gd name="T15" fmla="*/ 127 h 573"/>
                      <a:gd name="T16" fmla="*/ 98 w 816"/>
                      <a:gd name="T17" fmla="*/ 127 h 573"/>
                      <a:gd name="T18" fmla="*/ 98 w 816"/>
                      <a:gd name="T19" fmla="*/ 127 h 573"/>
                      <a:gd name="T20" fmla="*/ 101 w 816"/>
                      <a:gd name="T21" fmla="*/ 129 h 573"/>
                      <a:gd name="T22" fmla="*/ 104 w 816"/>
                      <a:gd name="T23" fmla="*/ 130 h 573"/>
                      <a:gd name="T24" fmla="*/ 107 w 816"/>
                      <a:gd name="T25" fmla="*/ 130 h 573"/>
                      <a:gd name="T26" fmla="*/ 107 w 816"/>
                      <a:gd name="T27" fmla="*/ 129 h 573"/>
                      <a:gd name="T28" fmla="*/ 109 w 816"/>
                      <a:gd name="T29" fmla="*/ 125 h 573"/>
                      <a:gd name="T30" fmla="*/ 111 w 816"/>
                      <a:gd name="T31" fmla="*/ 120 h 573"/>
                      <a:gd name="T32" fmla="*/ 112 w 816"/>
                      <a:gd name="T33" fmla="*/ 119 h 573"/>
                      <a:gd name="T34" fmla="*/ 113 w 816"/>
                      <a:gd name="T35" fmla="*/ 117 h 573"/>
                      <a:gd name="T36" fmla="*/ 113 w 816"/>
                      <a:gd name="T37" fmla="*/ 117 h 573"/>
                      <a:gd name="T38" fmla="*/ 131 w 816"/>
                      <a:gd name="T39" fmla="*/ 117 h 573"/>
                      <a:gd name="T40" fmla="*/ 138 w 816"/>
                      <a:gd name="T41" fmla="*/ 114 h 573"/>
                      <a:gd name="T42" fmla="*/ 151 w 816"/>
                      <a:gd name="T43" fmla="*/ 111 h 573"/>
                      <a:gd name="T44" fmla="*/ 165 w 816"/>
                      <a:gd name="T45" fmla="*/ 101 h 573"/>
                      <a:gd name="T46" fmla="*/ 168 w 816"/>
                      <a:gd name="T47" fmla="*/ 84 h 573"/>
                      <a:gd name="T48" fmla="*/ 177 w 816"/>
                      <a:gd name="T49" fmla="*/ 54 h 573"/>
                      <a:gd name="T50" fmla="*/ 188 w 816"/>
                      <a:gd name="T51" fmla="*/ 37 h 573"/>
                      <a:gd name="T52" fmla="*/ 201 w 816"/>
                      <a:gd name="T53" fmla="*/ 27 h 573"/>
                      <a:gd name="T54" fmla="*/ 198 w 816"/>
                      <a:gd name="T55" fmla="*/ 14 h 573"/>
                      <a:gd name="T56" fmla="*/ 188 w 816"/>
                      <a:gd name="T57" fmla="*/ 7 h 573"/>
                      <a:gd name="T58" fmla="*/ 177 w 816"/>
                      <a:gd name="T59" fmla="*/ 4 h 573"/>
                      <a:gd name="T60" fmla="*/ 158 w 816"/>
                      <a:gd name="T61" fmla="*/ 4 h 573"/>
                      <a:gd name="T62" fmla="*/ 144 w 816"/>
                      <a:gd name="T63" fmla="*/ 4 h 573"/>
                      <a:gd name="T64" fmla="*/ 123 w 816"/>
                      <a:gd name="T65" fmla="*/ 4 h 573"/>
                      <a:gd name="T66" fmla="*/ 120 w 816"/>
                      <a:gd name="T67" fmla="*/ 17 h 573"/>
                      <a:gd name="T68" fmla="*/ 110 w 816"/>
                      <a:gd name="T69" fmla="*/ 27 h 573"/>
                      <a:gd name="T70" fmla="*/ 97 w 816"/>
                      <a:gd name="T71" fmla="*/ 30 h 573"/>
                      <a:gd name="T72" fmla="*/ 81 w 816"/>
                      <a:gd name="T73" fmla="*/ 34 h 573"/>
                      <a:gd name="T74" fmla="*/ 77 w 816"/>
                      <a:gd name="T75" fmla="*/ 47 h 573"/>
                      <a:gd name="T76" fmla="*/ 53 w 816"/>
                      <a:gd name="T77" fmla="*/ 54 h 573"/>
                      <a:gd name="T78" fmla="*/ 37 w 816"/>
                      <a:gd name="T79" fmla="*/ 47 h 573"/>
                      <a:gd name="T80" fmla="*/ 24 w 816"/>
                      <a:gd name="T81" fmla="*/ 44 h 573"/>
                      <a:gd name="T82" fmla="*/ 13 w 816"/>
                      <a:gd name="T83" fmla="*/ 57 h 573"/>
                      <a:gd name="T84" fmla="*/ 6 w 816"/>
                      <a:gd name="T85" fmla="*/ 57 h 573"/>
                      <a:gd name="T86" fmla="*/ 13 w 816"/>
                      <a:gd name="T87" fmla="*/ 67 h 573"/>
                      <a:gd name="T88" fmla="*/ 3 w 816"/>
                      <a:gd name="T89" fmla="*/ 74 h 573"/>
                      <a:gd name="T90" fmla="*/ 6 w 816"/>
                      <a:gd name="T91" fmla="*/ 87 h 573"/>
                      <a:gd name="T92" fmla="*/ 0 w 816"/>
                      <a:gd name="T93" fmla="*/ 94 h 5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16"/>
                      <a:gd name="T142" fmla="*/ 0 h 573"/>
                      <a:gd name="T143" fmla="*/ 816 w 816"/>
                      <a:gd name="T144" fmla="*/ 573 h 5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16" h="573">
                        <a:moveTo>
                          <a:pt x="0" y="401"/>
                        </a:moveTo>
                        <a:lnTo>
                          <a:pt x="14" y="401"/>
                        </a:lnTo>
                        <a:lnTo>
                          <a:pt x="27" y="428"/>
                        </a:lnTo>
                        <a:lnTo>
                          <a:pt x="40" y="441"/>
                        </a:lnTo>
                        <a:lnTo>
                          <a:pt x="27" y="454"/>
                        </a:lnTo>
                        <a:lnTo>
                          <a:pt x="67" y="479"/>
                        </a:lnTo>
                        <a:lnTo>
                          <a:pt x="94" y="479"/>
                        </a:lnTo>
                        <a:lnTo>
                          <a:pt x="121" y="506"/>
                        </a:lnTo>
                        <a:lnTo>
                          <a:pt x="161" y="547"/>
                        </a:lnTo>
                        <a:lnTo>
                          <a:pt x="202" y="547"/>
                        </a:lnTo>
                        <a:lnTo>
                          <a:pt x="215" y="573"/>
                        </a:lnTo>
                        <a:lnTo>
                          <a:pt x="307" y="573"/>
                        </a:lnTo>
                        <a:lnTo>
                          <a:pt x="334" y="533"/>
                        </a:lnTo>
                        <a:lnTo>
                          <a:pt x="361" y="560"/>
                        </a:lnTo>
                        <a:lnTo>
                          <a:pt x="361" y="547"/>
                        </a:lnTo>
                        <a:lnTo>
                          <a:pt x="388" y="506"/>
                        </a:lnTo>
                        <a:lnTo>
                          <a:pt x="390" y="508"/>
                        </a:lnTo>
                        <a:lnTo>
                          <a:pt x="392" y="508"/>
                        </a:lnTo>
                        <a:lnTo>
                          <a:pt x="398" y="510"/>
                        </a:lnTo>
                        <a:lnTo>
                          <a:pt x="403" y="514"/>
                        </a:lnTo>
                        <a:lnTo>
                          <a:pt x="409" y="516"/>
                        </a:lnTo>
                        <a:lnTo>
                          <a:pt x="417" y="518"/>
                        </a:lnTo>
                        <a:lnTo>
                          <a:pt x="422" y="520"/>
                        </a:lnTo>
                        <a:lnTo>
                          <a:pt x="428" y="520"/>
                        </a:lnTo>
                        <a:lnTo>
                          <a:pt x="428" y="518"/>
                        </a:lnTo>
                        <a:lnTo>
                          <a:pt x="430" y="514"/>
                        </a:lnTo>
                        <a:lnTo>
                          <a:pt x="432" y="506"/>
                        </a:lnTo>
                        <a:lnTo>
                          <a:pt x="436" y="497"/>
                        </a:lnTo>
                        <a:lnTo>
                          <a:pt x="442" y="489"/>
                        </a:lnTo>
                        <a:lnTo>
                          <a:pt x="447" y="479"/>
                        </a:lnTo>
                        <a:lnTo>
                          <a:pt x="449" y="476"/>
                        </a:lnTo>
                        <a:lnTo>
                          <a:pt x="451" y="474"/>
                        </a:lnTo>
                        <a:lnTo>
                          <a:pt x="453" y="470"/>
                        </a:lnTo>
                        <a:lnTo>
                          <a:pt x="453" y="468"/>
                        </a:lnTo>
                        <a:lnTo>
                          <a:pt x="455" y="468"/>
                        </a:lnTo>
                        <a:lnTo>
                          <a:pt x="455" y="466"/>
                        </a:lnTo>
                        <a:lnTo>
                          <a:pt x="482" y="479"/>
                        </a:lnTo>
                        <a:lnTo>
                          <a:pt x="522" y="466"/>
                        </a:lnTo>
                        <a:lnTo>
                          <a:pt x="536" y="479"/>
                        </a:lnTo>
                        <a:lnTo>
                          <a:pt x="549" y="454"/>
                        </a:lnTo>
                        <a:lnTo>
                          <a:pt x="576" y="466"/>
                        </a:lnTo>
                        <a:lnTo>
                          <a:pt x="603" y="441"/>
                        </a:lnTo>
                        <a:lnTo>
                          <a:pt x="643" y="441"/>
                        </a:lnTo>
                        <a:lnTo>
                          <a:pt x="657" y="401"/>
                        </a:lnTo>
                        <a:lnTo>
                          <a:pt x="657" y="347"/>
                        </a:lnTo>
                        <a:lnTo>
                          <a:pt x="670" y="334"/>
                        </a:lnTo>
                        <a:lnTo>
                          <a:pt x="695" y="280"/>
                        </a:lnTo>
                        <a:lnTo>
                          <a:pt x="708" y="213"/>
                        </a:lnTo>
                        <a:lnTo>
                          <a:pt x="722" y="161"/>
                        </a:lnTo>
                        <a:lnTo>
                          <a:pt x="749" y="147"/>
                        </a:lnTo>
                        <a:lnTo>
                          <a:pt x="762" y="120"/>
                        </a:lnTo>
                        <a:lnTo>
                          <a:pt x="803" y="107"/>
                        </a:lnTo>
                        <a:lnTo>
                          <a:pt x="816" y="67"/>
                        </a:lnTo>
                        <a:lnTo>
                          <a:pt x="789" y="53"/>
                        </a:lnTo>
                        <a:lnTo>
                          <a:pt x="762" y="67"/>
                        </a:lnTo>
                        <a:lnTo>
                          <a:pt x="749" y="26"/>
                        </a:lnTo>
                        <a:lnTo>
                          <a:pt x="735" y="26"/>
                        </a:lnTo>
                        <a:lnTo>
                          <a:pt x="708" y="13"/>
                        </a:lnTo>
                        <a:lnTo>
                          <a:pt x="670" y="26"/>
                        </a:lnTo>
                        <a:lnTo>
                          <a:pt x="630" y="13"/>
                        </a:lnTo>
                        <a:lnTo>
                          <a:pt x="616" y="0"/>
                        </a:lnTo>
                        <a:lnTo>
                          <a:pt x="576" y="13"/>
                        </a:lnTo>
                        <a:lnTo>
                          <a:pt x="549" y="0"/>
                        </a:lnTo>
                        <a:lnTo>
                          <a:pt x="495" y="13"/>
                        </a:lnTo>
                        <a:lnTo>
                          <a:pt x="495" y="40"/>
                        </a:lnTo>
                        <a:lnTo>
                          <a:pt x="482" y="67"/>
                        </a:lnTo>
                        <a:lnTo>
                          <a:pt x="455" y="94"/>
                        </a:lnTo>
                        <a:lnTo>
                          <a:pt x="442" y="107"/>
                        </a:lnTo>
                        <a:lnTo>
                          <a:pt x="415" y="94"/>
                        </a:lnTo>
                        <a:lnTo>
                          <a:pt x="388" y="120"/>
                        </a:lnTo>
                        <a:lnTo>
                          <a:pt x="361" y="134"/>
                        </a:lnTo>
                        <a:lnTo>
                          <a:pt x="321" y="134"/>
                        </a:lnTo>
                        <a:lnTo>
                          <a:pt x="307" y="147"/>
                        </a:lnTo>
                        <a:lnTo>
                          <a:pt x="307" y="186"/>
                        </a:lnTo>
                        <a:lnTo>
                          <a:pt x="269" y="199"/>
                        </a:lnTo>
                        <a:lnTo>
                          <a:pt x="215" y="213"/>
                        </a:lnTo>
                        <a:lnTo>
                          <a:pt x="175" y="213"/>
                        </a:lnTo>
                        <a:lnTo>
                          <a:pt x="148" y="186"/>
                        </a:lnTo>
                        <a:lnTo>
                          <a:pt x="108" y="161"/>
                        </a:lnTo>
                        <a:lnTo>
                          <a:pt x="94" y="174"/>
                        </a:lnTo>
                        <a:lnTo>
                          <a:pt x="94" y="226"/>
                        </a:lnTo>
                        <a:lnTo>
                          <a:pt x="54" y="226"/>
                        </a:lnTo>
                        <a:lnTo>
                          <a:pt x="54" y="213"/>
                        </a:lnTo>
                        <a:lnTo>
                          <a:pt x="27" y="226"/>
                        </a:lnTo>
                        <a:lnTo>
                          <a:pt x="27" y="239"/>
                        </a:lnTo>
                        <a:lnTo>
                          <a:pt x="54" y="266"/>
                        </a:lnTo>
                        <a:lnTo>
                          <a:pt x="40" y="280"/>
                        </a:lnTo>
                        <a:lnTo>
                          <a:pt x="14" y="293"/>
                        </a:lnTo>
                        <a:lnTo>
                          <a:pt x="27" y="320"/>
                        </a:lnTo>
                        <a:lnTo>
                          <a:pt x="27" y="347"/>
                        </a:lnTo>
                        <a:lnTo>
                          <a:pt x="27" y="374"/>
                        </a:lnTo>
                        <a:lnTo>
                          <a:pt x="0" y="374"/>
                        </a:lnTo>
                        <a:lnTo>
                          <a:pt x="0" y="401"/>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50" name="Freeform 188">
                    <a:extLst>
                      <a:ext uri="{FF2B5EF4-FFF2-40B4-BE49-F238E27FC236}">
                        <a16:creationId xmlns:a16="http://schemas.microsoft.com/office/drawing/2014/main" id="{BCBB40B6-3AAE-8141-A379-17BC984598D6}"/>
                      </a:ext>
                    </a:extLst>
                  </p:cNvPr>
                  <p:cNvSpPr>
                    <a:spLocks/>
                  </p:cNvSpPr>
                  <p:nvPr/>
                </p:nvSpPr>
                <p:spPr bwMode="gray">
                  <a:xfrm>
                    <a:off x="2967" y="2802"/>
                    <a:ext cx="334" cy="188"/>
                  </a:xfrm>
                  <a:custGeom>
                    <a:avLst/>
                    <a:gdLst>
                      <a:gd name="T0" fmla="*/ 10 w 668"/>
                      <a:gd name="T1" fmla="*/ 84 h 377"/>
                      <a:gd name="T2" fmla="*/ 13 w 668"/>
                      <a:gd name="T3" fmla="*/ 80 h 377"/>
                      <a:gd name="T4" fmla="*/ 23 w 668"/>
                      <a:gd name="T5" fmla="*/ 87 h 377"/>
                      <a:gd name="T6" fmla="*/ 30 w 668"/>
                      <a:gd name="T7" fmla="*/ 94 h 377"/>
                      <a:gd name="T8" fmla="*/ 41 w 668"/>
                      <a:gd name="T9" fmla="*/ 94 h 377"/>
                      <a:gd name="T10" fmla="*/ 53 w 668"/>
                      <a:gd name="T11" fmla="*/ 90 h 377"/>
                      <a:gd name="T12" fmla="*/ 63 w 668"/>
                      <a:gd name="T13" fmla="*/ 87 h 377"/>
                      <a:gd name="T14" fmla="*/ 63 w 668"/>
                      <a:gd name="T15" fmla="*/ 84 h 377"/>
                      <a:gd name="T16" fmla="*/ 63 w 668"/>
                      <a:gd name="T17" fmla="*/ 77 h 377"/>
                      <a:gd name="T18" fmla="*/ 67 w 668"/>
                      <a:gd name="T19" fmla="*/ 74 h 377"/>
                      <a:gd name="T20" fmla="*/ 77 w 668"/>
                      <a:gd name="T21" fmla="*/ 74 h 377"/>
                      <a:gd name="T22" fmla="*/ 84 w 668"/>
                      <a:gd name="T23" fmla="*/ 70 h 377"/>
                      <a:gd name="T24" fmla="*/ 90 w 668"/>
                      <a:gd name="T25" fmla="*/ 64 h 377"/>
                      <a:gd name="T26" fmla="*/ 97 w 668"/>
                      <a:gd name="T27" fmla="*/ 67 h 377"/>
                      <a:gd name="T28" fmla="*/ 100 w 668"/>
                      <a:gd name="T29" fmla="*/ 64 h 377"/>
                      <a:gd name="T30" fmla="*/ 107 w 668"/>
                      <a:gd name="T31" fmla="*/ 57 h 377"/>
                      <a:gd name="T32" fmla="*/ 110 w 668"/>
                      <a:gd name="T33" fmla="*/ 50 h 377"/>
                      <a:gd name="T34" fmla="*/ 110 w 668"/>
                      <a:gd name="T35" fmla="*/ 43 h 377"/>
                      <a:gd name="T36" fmla="*/ 123 w 668"/>
                      <a:gd name="T37" fmla="*/ 40 h 377"/>
                      <a:gd name="T38" fmla="*/ 131 w 668"/>
                      <a:gd name="T39" fmla="*/ 43 h 377"/>
                      <a:gd name="T40" fmla="*/ 141 w 668"/>
                      <a:gd name="T41" fmla="*/ 40 h 377"/>
                      <a:gd name="T42" fmla="*/ 144 w 668"/>
                      <a:gd name="T43" fmla="*/ 43 h 377"/>
                      <a:gd name="T44" fmla="*/ 154 w 668"/>
                      <a:gd name="T45" fmla="*/ 47 h 377"/>
                      <a:gd name="T46" fmla="*/ 164 w 668"/>
                      <a:gd name="T47" fmla="*/ 43 h 377"/>
                      <a:gd name="T48" fmla="*/ 164 w 668"/>
                      <a:gd name="T49" fmla="*/ 30 h 377"/>
                      <a:gd name="T50" fmla="*/ 167 w 668"/>
                      <a:gd name="T51" fmla="*/ 17 h 377"/>
                      <a:gd name="T52" fmla="*/ 167 w 668"/>
                      <a:gd name="T53" fmla="*/ 10 h 377"/>
                      <a:gd name="T54" fmla="*/ 154 w 668"/>
                      <a:gd name="T55" fmla="*/ 6 h 377"/>
                      <a:gd name="T56" fmla="*/ 147 w 668"/>
                      <a:gd name="T57" fmla="*/ 0 h 377"/>
                      <a:gd name="T58" fmla="*/ 123 w 668"/>
                      <a:gd name="T59" fmla="*/ 0 h 377"/>
                      <a:gd name="T60" fmla="*/ 120 w 668"/>
                      <a:gd name="T61" fmla="*/ 6 h 377"/>
                      <a:gd name="T62" fmla="*/ 107 w 668"/>
                      <a:gd name="T63" fmla="*/ 3 h 377"/>
                      <a:gd name="T64" fmla="*/ 97 w 668"/>
                      <a:gd name="T65" fmla="*/ 6 h 377"/>
                      <a:gd name="T66" fmla="*/ 97 w 668"/>
                      <a:gd name="T67" fmla="*/ 17 h 377"/>
                      <a:gd name="T68" fmla="*/ 84 w 668"/>
                      <a:gd name="T69" fmla="*/ 17 h 377"/>
                      <a:gd name="T70" fmla="*/ 86 w 668"/>
                      <a:gd name="T71" fmla="*/ 6 h 377"/>
                      <a:gd name="T72" fmla="*/ 77 w 668"/>
                      <a:gd name="T73" fmla="*/ 3 h 377"/>
                      <a:gd name="T74" fmla="*/ 70 w 668"/>
                      <a:gd name="T75" fmla="*/ 0 h 377"/>
                      <a:gd name="T76" fmla="*/ 63 w 668"/>
                      <a:gd name="T77" fmla="*/ 6 h 377"/>
                      <a:gd name="T78" fmla="*/ 57 w 668"/>
                      <a:gd name="T79" fmla="*/ 10 h 377"/>
                      <a:gd name="T80" fmla="*/ 60 w 668"/>
                      <a:gd name="T81" fmla="*/ 3 h 377"/>
                      <a:gd name="T82" fmla="*/ 53 w 668"/>
                      <a:gd name="T83" fmla="*/ 3 h 377"/>
                      <a:gd name="T84" fmla="*/ 43 w 668"/>
                      <a:gd name="T85" fmla="*/ 6 h 377"/>
                      <a:gd name="T86" fmla="*/ 41 w 668"/>
                      <a:gd name="T87" fmla="*/ 17 h 377"/>
                      <a:gd name="T88" fmla="*/ 34 w 668"/>
                      <a:gd name="T89" fmla="*/ 27 h 377"/>
                      <a:gd name="T90" fmla="*/ 37 w 668"/>
                      <a:gd name="T91" fmla="*/ 30 h 377"/>
                      <a:gd name="T92" fmla="*/ 30 w 668"/>
                      <a:gd name="T93" fmla="*/ 33 h 377"/>
                      <a:gd name="T94" fmla="*/ 23 w 668"/>
                      <a:gd name="T95" fmla="*/ 40 h 377"/>
                      <a:gd name="T96" fmla="*/ 13 w 668"/>
                      <a:gd name="T97" fmla="*/ 43 h 377"/>
                      <a:gd name="T98" fmla="*/ 6 w 668"/>
                      <a:gd name="T99" fmla="*/ 40 h 377"/>
                      <a:gd name="T100" fmla="*/ 3 w 668"/>
                      <a:gd name="T101" fmla="*/ 53 h 377"/>
                      <a:gd name="T102" fmla="*/ 0 w 668"/>
                      <a:gd name="T103" fmla="*/ 64 h 377"/>
                      <a:gd name="T104" fmla="*/ 3 w 668"/>
                      <a:gd name="T105" fmla="*/ 70 h 377"/>
                      <a:gd name="T106" fmla="*/ 10 w 668"/>
                      <a:gd name="T107" fmla="*/ 77 h 377"/>
                      <a:gd name="T108" fmla="*/ 10 w 668"/>
                      <a:gd name="T109" fmla="*/ 84 h 3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8"/>
                      <a:gd name="T166" fmla="*/ 0 h 377"/>
                      <a:gd name="T167" fmla="*/ 668 w 668"/>
                      <a:gd name="T168" fmla="*/ 377 h 3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8" h="377">
                        <a:moveTo>
                          <a:pt x="40" y="336"/>
                        </a:moveTo>
                        <a:lnTo>
                          <a:pt x="54" y="323"/>
                        </a:lnTo>
                        <a:lnTo>
                          <a:pt x="94" y="350"/>
                        </a:lnTo>
                        <a:lnTo>
                          <a:pt x="121" y="377"/>
                        </a:lnTo>
                        <a:lnTo>
                          <a:pt x="161" y="377"/>
                        </a:lnTo>
                        <a:lnTo>
                          <a:pt x="215" y="363"/>
                        </a:lnTo>
                        <a:lnTo>
                          <a:pt x="253" y="350"/>
                        </a:lnTo>
                        <a:lnTo>
                          <a:pt x="253" y="336"/>
                        </a:lnTo>
                        <a:lnTo>
                          <a:pt x="253" y="309"/>
                        </a:lnTo>
                        <a:lnTo>
                          <a:pt x="267" y="296"/>
                        </a:lnTo>
                        <a:lnTo>
                          <a:pt x="307" y="296"/>
                        </a:lnTo>
                        <a:lnTo>
                          <a:pt x="334" y="282"/>
                        </a:lnTo>
                        <a:lnTo>
                          <a:pt x="361" y="256"/>
                        </a:lnTo>
                        <a:lnTo>
                          <a:pt x="388" y="269"/>
                        </a:lnTo>
                        <a:lnTo>
                          <a:pt x="401" y="256"/>
                        </a:lnTo>
                        <a:lnTo>
                          <a:pt x="428" y="229"/>
                        </a:lnTo>
                        <a:lnTo>
                          <a:pt x="441" y="202"/>
                        </a:lnTo>
                        <a:lnTo>
                          <a:pt x="441" y="175"/>
                        </a:lnTo>
                        <a:lnTo>
                          <a:pt x="495" y="162"/>
                        </a:lnTo>
                        <a:lnTo>
                          <a:pt x="522" y="175"/>
                        </a:lnTo>
                        <a:lnTo>
                          <a:pt x="562" y="162"/>
                        </a:lnTo>
                        <a:lnTo>
                          <a:pt x="574" y="175"/>
                        </a:lnTo>
                        <a:lnTo>
                          <a:pt x="614" y="188"/>
                        </a:lnTo>
                        <a:lnTo>
                          <a:pt x="654" y="175"/>
                        </a:lnTo>
                        <a:lnTo>
                          <a:pt x="654" y="121"/>
                        </a:lnTo>
                        <a:lnTo>
                          <a:pt x="668" y="68"/>
                        </a:lnTo>
                        <a:lnTo>
                          <a:pt x="668" y="41"/>
                        </a:lnTo>
                        <a:lnTo>
                          <a:pt x="614" y="27"/>
                        </a:lnTo>
                        <a:lnTo>
                          <a:pt x="587" y="0"/>
                        </a:lnTo>
                        <a:lnTo>
                          <a:pt x="495" y="0"/>
                        </a:lnTo>
                        <a:lnTo>
                          <a:pt x="482" y="27"/>
                        </a:lnTo>
                        <a:lnTo>
                          <a:pt x="428" y="14"/>
                        </a:lnTo>
                        <a:lnTo>
                          <a:pt x="388" y="27"/>
                        </a:lnTo>
                        <a:lnTo>
                          <a:pt x="388" y="68"/>
                        </a:lnTo>
                        <a:lnTo>
                          <a:pt x="334" y="68"/>
                        </a:lnTo>
                        <a:lnTo>
                          <a:pt x="347" y="27"/>
                        </a:lnTo>
                        <a:lnTo>
                          <a:pt x="307" y="14"/>
                        </a:lnTo>
                        <a:lnTo>
                          <a:pt x="280" y="0"/>
                        </a:lnTo>
                        <a:lnTo>
                          <a:pt x="253" y="27"/>
                        </a:lnTo>
                        <a:lnTo>
                          <a:pt x="228" y="41"/>
                        </a:lnTo>
                        <a:lnTo>
                          <a:pt x="242" y="14"/>
                        </a:lnTo>
                        <a:lnTo>
                          <a:pt x="215" y="14"/>
                        </a:lnTo>
                        <a:lnTo>
                          <a:pt x="175" y="27"/>
                        </a:lnTo>
                        <a:lnTo>
                          <a:pt x="161" y="68"/>
                        </a:lnTo>
                        <a:lnTo>
                          <a:pt x="134" y="108"/>
                        </a:lnTo>
                        <a:lnTo>
                          <a:pt x="148" y="121"/>
                        </a:lnTo>
                        <a:lnTo>
                          <a:pt x="121" y="135"/>
                        </a:lnTo>
                        <a:lnTo>
                          <a:pt x="94" y="162"/>
                        </a:lnTo>
                        <a:lnTo>
                          <a:pt x="54" y="175"/>
                        </a:lnTo>
                        <a:lnTo>
                          <a:pt x="27" y="162"/>
                        </a:lnTo>
                        <a:lnTo>
                          <a:pt x="13" y="215"/>
                        </a:lnTo>
                        <a:lnTo>
                          <a:pt x="0" y="256"/>
                        </a:lnTo>
                        <a:lnTo>
                          <a:pt x="13" y="282"/>
                        </a:lnTo>
                        <a:lnTo>
                          <a:pt x="40" y="309"/>
                        </a:lnTo>
                        <a:lnTo>
                          <a:pt x="40" y="336"/>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51" name="Freeform 189">
                    <a:extLst>
                      <a:ext uri="{FF2B5EF4-FFF2-40B4-BE49-F238E27FC236}">
                        <a16:creationId xmlns:a16="http://schemas.microsoft.com/office/drawing/2014/main" id="{87392A8B-30F2-CA4E-B88B-DE751008D403}"/>
                      </a:ext>
                    </a:extLst>
                  </p:cNvPr>
                  <p:cNvSpPr>
                    <a:spLocks/>
                  </p:cNvSpPr>
                  <p:nvPr/>
                </p:nvSpPr>
                <p:spPr bwMode="gray">
                  <a:xfrm>
                    <a:off x="3181" y="705"/>
                    <a:ext cx="1967" cy="2298"/>
                  </a:xfrm>
                  <a:custGeom>
                    <a:avLst/>
                    <a:gdLst>
                      <a:gd name="T0" fmla="*/ 134 w 3933"/>
                      <a:gd name="T1" fmla="*/ 511 h 4596"/>
                      <a:gd name="T2" fmla="*/ 96 w 3933"/>
                      <a:gd name="T3" fmla="*/ 491 h 4596"/>
                      <a:gd name="T4" fmla="*/ 138 w 3933"/>
                      <a:gd name="T5" fmla="*/ 394 h 4596"/>
                      <a:gd name="T6" fmla="*/ 91 w 3933"/>
                      <a:gd name="T7" fmla="*/ 317 h 4596"/>
                      <a:gd name="T8" fmla="*/ 54 w 3933"/>
                      <a:gd name="T9" fmla="*/ 227 h 4596"/>
                      <a:gd name="T10" fmla="*/ 0 w 3933"/>
                      <a:gd name="T11" fmla="*/ 113 h 4596"/>
                      <a:gd name="T12" fmla="*/ 27 w 3933"/>
                      <a:gd name="T13" fmla="*/ 74 h 4596"/>
                      <a:gd name="T14" fmla="*/ 34 w 3933"/>
                      <a:gd name="T15" fmla="*/ 60 h 4596"/>
                      <a:gd name="T16" fmla="*/ 97 w 3933"/>
                      <a:gd name="T17" fmla="*/ 68 h 4596"/>
                      <a:gd name="T18" fmla="*/ 145 w 3933"/>
                      <a:gd name="T19" fmla="*/ 66 h 4596"/>
                      <a:gd name="T20" fmla="*/ 159 w 3933"/>
                      <a:gd name="T21" fmla="*/ 72 h 4596"/>
                      <a:gd name="T22" fmla="*/ 174 w 3933"/>
                      <a:gd name="T23" fmla="*/ 76 h 4596"/>
                      <a:gd name="T24" fmla="*/ 251 w 3933"/>
                      <a:gd name="T25" fmla="*/ 154 h 4596"/>
                      <a:gd name="T26" fmla="*/ 128 w 3933"/>
                      <a:gd name="T27" fmla="*/ 183 h 4596"/>
                      <a:gd name="T28" fmla="*/ 161 w 3933"/>
                      <a:gd name="T29" fmla="*/ 221 h 4596"/>
                      <a:gd name="T30" fmla="*/ 161 w 3933"/>
                      <a:gd name="T31" fmla="*/ 241 h 4596"/>
                      <a:gd name="T32" fmla="*/ 204 w 3933"/>
                      <a:gd name="T33" fmla="*/ 278 h 4596"/>
                      <a:gd name="T34" fmla="*/ 228 w 3933"/>
                      <a:gd name="T35" fmla="*/ 268 h 4596"/>
                      <a:gd name="T36" fmla="*/ 285 w 3933"/>
                      <a:gd name="T37" fmla="*/ 224 h 4596"/>
                      <a:gd name="T38" fmla="*/ 302 w 3933"/>
                      <a:gd name="T39" fmla="*/ 131 h 4596"/>
                      <a:gd name="T40" fmla="*/ 285 w 3933"/>
                      <a:gd name="T41" fmla="*/ 71 h 4596"/>
                      <a:gd name="T42" fmla="*/ 308 w 3933"/>
                      <a:gd name="T43" fmla="*/ 50 h 4596"/>
                      <a:gd name="T44" fmla="*/ 344 w 3933"/>
                      <a:gd name="T45" fmla="*/ 82 h 4596"/>
                      <a:gd name="T46" fmla="*/ 357 w 3933"/>
                      <a:gd name="T47" fmla="*/ 75 h 4596"/>
                      <a:gd name="T48" fmla="*/ 352 w 3933"/>
                      <a:gd name="T49" fmla="*/ 34 h 4596"/>
                      <a:gd name="T50" fmla="*/ 462 w 3933"/>
                      <a:gd name="T51" fmla="*/ 141 h 4596"/>
                      <a:gd name="T52" fmla="*/ 435 w 3933"/>
                      <a:gd name="T53" fmla="*/ 224 h 4596"/>
                      <a:gd name="T54" fmla="*/ 499 w 3933"/>
                      <a:gd name="T55" fmla="*/ 217 h 4596"/>
                      <a:gd name="T56" fmla="*/ 496 w 3933"/>
                      <a:gd name="T57" fmla="*/ 317 h 4596"/>
                      <a:gd name="T58" fmla="*/ 539 w 3933"/>
                      <a:gd name="T59" fmla="*/ 434 h 4596"/>
                      <a:gd name="T60" fmla="*/ 599 w 3933"/>
                      <a:gd name="T61" fmla="*/ 488 h 4596"/>
                      <a:gd name="T62" fmla="*/ 649 w 3933"/>
                      <a:gd name="T63" fmla="*/ 474 h 4596"/>
                      <a:gd name="T64" fmla="*/ 656 w 3933"/>
                      <a:gd name="T65" fmla="*/ 572 h 4596"/>
                      <a:gd name="T66" fmla="*/ 726 w 3933"/>
                      <a:gd name="T67" fmla="*/ 568 h 4596"/>
                      <a:gd name="T68" fmla="*/ 720 w 3933"/>
                      <a:gd name="T69" fmla="*/ 641 h 4596"/>
                      <a:gd name="T70" fmla="*/ 783 w 3933"/>
                      <a:gd name="T71" fmla="*/ 688 h 4596"/>
                      <a:gd name="T72" fmla="*/ 743 w 3933"/>
                      <a:gd name="T73" fmla="*/ 755 h 4596"/>
                      <a:gd name="T74" fmla="*/ 793 w 3933"/>
                      <a:gd name="T75" fmla="*/ 852 h 4596"/>
                      <a:gd name="T76" fmla="*/ 890 w 3933"/>
                      <a:gd name="T77" fmla="*/ 878 h 4596"/>
                      <a:gd name="T78" fmla="*/ 900 w 3933"/>
                      <a:gd name="T79" fmla="*/ 1005 h 4596"/>
                      <a:gd name="T80" fmla="*/ 974 w 3933"/>
                      <a:gd name="T81" fmla="*/ 1103 h 4596"/>
                      <a:gd name="T82" fmla="*/ 883 w 3933"/>
                      <a:gd name="T83" fmla="*/ 1100 h 4596"/>
                      <a:gd name="T84" fmla="*/ 776 w 3933"/>
                      <a:gd name="T85" fmla="*/ 1116 h 4596"/>
                      <a:gd name="T86" fmla="*/ 596 w 3933"/>
                      <a:gd name="T87" fmla="*/ 1120 h 4596"/>
                      <a:gd name="T88" fmla="*/ 572 w 3933"/>
                      <a:gd name="T89" fmla="*/ 1076 h 4596"/>
                      <a:gd name="T90" fmla="*/ 569 w 3933"/>
                      <a:gd name="T91" fmla="*/ 1019 h 4596"/>
                      <a:gd name="T92" fmla="*/ 562 w 3933"/>
                      <a:gd name="T93" fmla="*/ 975 h 4596"/>
                      <a:gd name="T94" fmla="*/ 569 w 3933"/>
                      <a:gd name="T95" fmla="*/ 905 h 4596"/>
                      <a:gd name="T96" fmla="*/ 525 w 3933"/>
                      <a:gd name="T97" fmla="*/ 885 h 4596"/>
                      <a:gd name="T98" fmla="*/ 510 w 3933"/>
                      <a:gd name="T99" fmla="*/ 882 h 4596"/>
                      <a:gd name="T100" fmla="*/ 506 w 3933"/>
                      <a:gd name="T101" fmla="*/ 891 h 4596"/>
                      <a:gd name="T102" fmla="*/ 452 w 3933"/>
                      <a:gd name="T103" fmla="*/ 892 h 4596"/>
                      <a:gd name="T104" fmla="*/ 368 w 3933"/>
                      <a:gd name="T105" fmla="*/ 858 h 4596"/>
                      <a:gd name="T106" fmla="*/ 302 w 3933"/>
                      <a:gd name="T107" fmla="*/ 858 h 4596"/>
                      <a:gd name="T108" fmla="*/ 282 w 3933"/>
                      <a:gd name="T109" fmla="*/ 811 h 4596"/>
                      <a:gd name="T110" fmla="*/ 268 w 3933"/>
                      <a:gd name="T111" fmla="*/ 768 h 4596"/>
                      <a:gd name="T112" fmla="*/ 228 w 3933"/>
                      <a:gd name="T113" fmla="*/ 721 h 4596"/>
                      <a:gd name="T114" fmla="*/ 154 w 3933"/>
                      <a:gd name="T115" fmla="*/ 704 h 4596"/>
                      <a:gd name="T116" fmla="*/ 114 w 3933"/>
                      <a:gd name="T117" fmla="*/ 638 h 4596"/>
                      <a:gd name="T118" fmla="*/ 111 w 3933"/>
                      <a:gd name="T119" fmla="*/ 555 h 45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33"/>
                      <a:gd name="T181" fmla="*/ 0 h 4596"/>
                      <a:gd name="T182" fmla="*/ 3933 w 3933"/>
                      <a:gd name="T183" fmla="*/ 4596 h 45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33" h="4596">
                        <a:moveTo>
                          <a:pt x="428" y="2205"/>
                        </a:moveTo>
                        <a:lnTo>
                          <a:pt x="428" y="2165"/>
                        </a:lnTo>
                        <a:lnTo>
                          <a:pt x="442" y="2138"/>
                        </a:lnTo>
                        <a:lnTo>
                          <a:pt x="482" y="2138"/>
                        </a:lnTo>
                        <a:lnTo>
                          <a:pt x="495" y="2111"/>
                        </a:lnTo>
                        <a:lnTo>
                          <a:pt x="536" y="2084"/>
                        </a:lnTo>
                        <a:lnTo>
                          <a:pt x="589" y="2098"/>
                        </a:lnTo>
                        <a:lnTo>
                          <a:pt x="603" y="2084"/>
                        </a:lnTo>
                        <a:lnTo>
                          <a:pt x="576" y="2046"/>
                        </a:lnTo>
                        <a:lnTo>
                          <a:pt x="536" y="2046"/>
                        </a:lnTo>
                        <a:lnTo>
                          <a:pt x="482" y="2046"/>
                        </a:lnTo>
                        <a:lnTo>
                          <a:pt x="442" y="2033"/>
                        </a:lnTo>
                        <a:lnTo>
                          <a:pt x="428" y="1992"/>
                        </a:lnTo>
                        <a:lnTo>
                          <a:pt x="388" y="2006"/>
                        </a:lnTo>
                        <a:lnTo>
                          <a:pt x="361" y="2019"/>
                        </a:lnTo>
                        <a:lnTo>
                          <a:pt x="367" y="2008"/>
                        </a:lnTo>
                        <a:lnTo>
                          <a:pt x="370" y="1996"/>
                        </a:lnTo>
                        <a:lnTo>
                          <a:pt x="376" y="1985"/>
                        </a:lnTo>
                        <a:lnTo>
                          <a:pt x="380" y="1975"/>
                        </a:lnTo>
                        <a:lnTo>
                          <a:pt x="384" y="1965"/>
                        </a:lnTo>
                        <a:lnTo>
                          <a:pt x="384" y="1962"/>
                        </a:lnTo>
                        <a:lnTo>
                          <a:pt x="386" y="1958"/>
                        </a:lnTo>
                        <a:lnTo>
                          <a:pt x="388" y="1956"/>
                        </a:lnTo>
                        <a:lnTo>
                          <a:pt x="388" y="1954"/>
                        </a:lnTo>
                        <a:lnTo>
                          <a:pt x="388" y="1952"/>
                        </a:lnTo>
                        <a:lnTo>
                          <a:pt x="455" y="1845"/>
                        </a:lnTo>
                        <a:lnTo>
                          <a:pt x="495" y="1737"/>
                        </a:lnTo>
                        <a:lnTo>
                          <a:pt x="536" y="1631"/>
                        </a:lnTo>
                        <a:lnTo>
                          <a:pt x="549" y="1578"/>
                        </a:lnTo>
                        <a:lnTo>
                          <a:pt x="562" y="1497"/>
                        </a:lnTo>
                        <a:lnTo>
                          <a:pt x="536" y="1470"/>
                        </a:lnTo>
                        <a:lnTo>
                          <a:pt x="509" y="1443"/>
                        </a:lnTo>
                        <a:lnTo>
                          <a:pt x="482" y="1430"/>
                        </a:lnTo>
                        <a:lnTo>
                          <a:pt x="455" y="1417"/>
                        </a:lnTo>
                        <a:lnTo>
                          <a:pt x="415" y="1390"/>
                        </a:lnTo>
                        <a:lnTo>
                          <a:pt x="374" y="1376"/>
                        </a:lnTo>
                        <a:lnTo>
                          <a:pt x="401" y="1365"/>
                        </a:lnTo>
                        <a:lnTo>
                          <a:pt x="401" y="1284"/>
                        </a:lnTo>
                        <a:lnTo>
                          <a:pt x="361" y="1271"/>
                        </a:lnTo>
                        <a:lnTo>
                          <a:pt x="349" y="1230"/>
                        </a:lnTo>
                        <a:lnTo>
                          <a:pt x="336" y="1190"/>
                        </a:lnTo>
                        <a:lnTo>
                          <a:pt x="296" y="1204"/>
                        </a:lnTo>
                        <a:lnTo>
                          <a:pt x="296" y="1150"/>
                        </a:lnTo>
                        <a:lnTo>
                          <a:pt x="309" y="1136"/>
                        </a:lnTo>
                        <a:lnTo>
                          <a:pt x="269" y="1096"/>
                        </a:lnTo>
                        <a:lnTo>
                          <a:pt x="269" y="1029"/>
                        </a:lnTo>
                        <a:lnTo>
                          <a:pt x="296" y="1017"/>
                        </a:lnTo>
                        <a:lnTo>
                          <a:pt x="255" y="950"/>
                        </a:lnTo>
                        <a:lnTo>
                          <a:pt x="215" y="910"/>
                        </a:lnTo>
                        <a:lnTo>
                          <a:pt x="148" y="816"/>
                        </a:lnTo>
                        <a:lnTo>
                          <a:pt x="148" y="776"/>
                        </a:lnTo>
                        <a:lnTo>
                          <a:pt x="161" y="735"/>
                        </a:lnTo>
                        <a:lnTo>
                          <a:pt x="188" y="682"/>
                        </a:lnTo>
                        <a:lnTo>
                          <a:pt x="175" y="643"/>
                        </a:lnTo>
                        <a:lnTo>
                          <a:pt x="134" y="616"/>
                        </a:lnTo>
                        <a:lnTo>
                          <a:pt x="81" y="589"/>
                        </a:lnTo>
                        <a:lnTo>
                          <a:pt x="27" y="522"/>
                        </a:lnTo>
                        <a:lnTo>
                          <a:pt x="27" y="455"/>
                        </a:lnTo>
                        <a:lnTo>
                          <a:pt x="0" y="455"/>
                        </a:lnTo>
                        <a:lnTo>
                          <a:pt x="27" y="415"/>
                        </a:lnTo>
                        <a:lnTo>
                          <a:pt x="40" y="415"/>
                        </a:lnTo>
                        <a:lnTo>
                          <a:pt x="40" y="361"/>
                        </a:lnTo>
                        <a:lnTo>
                          <a:pt x="54" y="348"/>
                        </a:lnTo>
                        <a:lnTo>
                          <a:pt x="67" y="348"/>
                        </a:lnTo>
                        <a:lnTo>
                          <a:pt x="67" y="334"/>
                        </a:lnTo>
                        <a:lnTo>
                          <a:pt x="94" y="334"/>
                        </a:lnTo>
                        <a:lnTo>
                          <a:pt x="94" y="309"/>
                        </a:lnTo>
                        <a:lnTo>
                          <a:pt x="81" y="282"/>
                        </a:lnTo>
                        <a:lnTo>
                          <a:pt x="107" y="296"/>
                        </a:lnTo>
                        <a:lnTo>
                          <a:pt x="134" y="296"/>
                        </a:lnTo>
                        <a:lnTo>
                          <a:pt x="134" y="269"/>
                        </a:lnTo>
                        <a:lnTo>
                          <a:pt x="121" y="256"/>
                        </a:lnTo>
                        <a:lnTo>
                          <a:pt x="121" y="242"/>
                        </a:lnTo>
                        <a:lnTo>
                          <a:pt x="125" y="242"/>
                        </a:lnTo>
                        <a:lnTo>
                          <a:pt x="129" y="242"/>
                        </a:lnTo>
                        <a:lnTo>
                          <a:pt x="131" y="242"/>
                        </a:lnTo>
                        <a:lnTo>
                          <a:pt x="132" y="242"/>
                        </a:lnTo>
                        <a:lnTo>
                          <a:pt x="134" y="242"/>
                        </a:lnTo>
                        <a:lnTo>
                          <a:pt x="175" y="215"/>
                        </a:lnTo>
                        <a:lnTo>
                          <a:pt x="202" y="188"/>
                        </a:lnTo>
                        <a:lnTo>
                          <a:pt x="269" y="202"/>
                        </a:lnTo>
                        <a:lnTo>
                          <a:pt x="269" y="229"/>
                        </a:lnTo>
                        <a:lnTo>
                          <a:pt x="242" y="242"/>
                        </a:lnTo>
                        <a:lnTo>
                          <a:pt x="269" y="269"/>
                        </a:lnTo>
                        <a:lnTo>
                          <a:pt x="296" y="269"/>
                        </a:lnTo>
                        <a:lnTo>
                          <a:pt x="336" y="256"/>
                        </a:lnTo>
                        <a:lnTo>
                          <a:pt x="388" y="269"/>
                        </a:lnTo>
                        <a:lnTo>
                          <a:pt x="442" y="256"/>
                        </a:lnTo>
                        <a:lnTo>
                          <a:pt x="468" y="242"/>
                        </a:lnTo>
                        <a:lnTo>
                          <a:pt x="549" y="256"/>
                        </a:lnTo>
                        <a:lnTo>
                          <a:pt x="551" y="256"/>
                        </a:lnTo>
                        <a:lnTo>
                          <a:pt x="555" y="256"/>
                        </a:lnTo>
                        <a:lnTo>
                          <a:pt x="557" y="257"/>
                        </a:lnTo>
                        <a:lnTo>
                          <a:pt x="562" y="257"/>
                        </a:lnTo>
                        <a:lnTo>
                          <a:pt x="566" y="259"/>
                        </a:lnTo>
                        <a:lnTo>
                          <a:pt x="578" y="263"/>
                        </a:lnTo>
                        <a:lnTo>
                          <a:pt x="589" y="267"/>
                        </a:lnTo>
                        <a:lnTo>
                          <a:pt x="599" y="271"/>
                        </a:lnTo>
                        <a:lnTo>
                          <a:pt x="605" y="275"/>
                        </a:lnTo>
                        <a:lnTo>
                          <a:pt x="609" y="277"/>
                        </a:lnTo>
                        <a:lnTo>
                          <a:pt x="612" y="279"/>
                        </a:lnTo>
                        <a:lnTo>
                          <a:pt x="616" y="282"/>
                        </a:lnTo>
                        <a:lnTo>
                          <a:pt x="618" y="282"/>
                        </a:lnTo>
                        <a:lnTo>
                          <a:pt x="624" y="282"/>
                        </a:lnTo>
                        <a:lnTo>
                          <a:pt x="628" y="284"/>
                        </a:lnTo>
                        <a:lnTo>
                          <a:pt x="633" y="286"/>
                        </a:lnTo>
                        <a:lnTo>
                          <a:pt x="641" y="288"/>
                        </a:lnTo>
                        <a:lnTo>
                          <a:pt x="647" y="290"/>
                        </a:lnTo>
                        <a:lnTo>
                          <a:pt x="660" y="296"/>
                        </a:lnTo>
                        <a:lnTo>
                          <a:pt x="668" y="298"/>
                        </a:lnTo>
                        <a:lnTo>
                          <a:pt x="674" y="300"/>
                        </a:lnTo>
                        <a:lnTo>
                          <a:pt x="680" y="302"/>
                        </a:lnTo>
                        <a:lnTo>
                          <a:pt x="685" y="303"/>
                        </a:lnTo>
                        <a:lnTo>
                          <a:pt x="689" y="305"/>
                        </a:lnTo>
                        <a:lnTo>
                          <a:pt x="693" y="307"/>
                        </a:lnTo>
                        <a:lnTo>
                          <a:pt x="695" y="307"/>
                        </a:lnTo>
                        <a:lnTo>
                          <a:pt x="697" y="309"/>
                        </a:lnTo>
                        <a:lnTo>
                          <a:pt x="737" y="334"/>
                        </a:lnTo>
                        <a:lnTo>
                          <a:pt x="802" y="348"/>
                        </a:lnTo>
                        <a:lnTo>
                          <a:pt x="843" y="348"/>
                        </a:lnTo>
                        <a:lnTo>
                          <a:pt x="896" y="361"/>
                        </a:lnTo>
                        <a:lnTo>
                          <a:pt x="950" y="388"/>
                        </a:lnTo>
                        <a:lnTo>
                          <a:pt x="977" y="415"/>
                        </a:lnTo>
                        <a:lnTo>
                          <a:pt x="1004" y="442"/>
                        </a:lnTo>
                        <a:lnTo>
                          <a:pt x="1017" y="522"/>
                        </a:lnTo>
                        <a:lnTo>
                          <a:pt x="1004" y="616"/>
                        </a:lnTo>
                        <a:lnTo>
                          <a:pt x="977" y="643"/>
                        </a:lnTo>
                        <a:lnTo>
                          <a:pt x="950" y="695"/>
                        </a:lnTo>
                        <a:lnTo>
                          <a:pt x="896" y="735"/>
                        </a:lnTo>
                        <a:lnTo>
                          <a:pt x="829" y="749"/>
                        </a:lnTo>
                        <a:lnTo>
                          <a:pt x="764" y="749"/>
                        </a:lnTo>
                        <a:lnTo>
                          <a:pt x="724" y="749"/>
                        </a:lnTo>
                        <a:lnTo>
                          <a:pt x="670" y="776"/>
                        </a:lnTo>
                        <a:lnTo>
                          <a:pt x="630" y="749"/>
                        </a:lnTo>
                        <a:lnTo>
                          <a:pt x="562" y="749"/>
                        </a:lnTo>
                        <a:lnTo>
                          <a:pt x="509" y="735"/>
                        </a:lnTo>
                        <a:lnTo>
                          <a:pt x="455" y="735"/>
                        </a:lnTo>
                        <a:lnTo>
                          <a:pt x="415" y="708"/>
                        </a:lnTo>
                        <a:lnTo>
                          <a:pt x="374" y="708"/>
                        </a:lnTo>
                        <a:lnTo>
                          <a:pt x="415" y="749"/>
                        </a:lnTo>
                        <a:lnTo>
                          <a:pt x="455" y="762"/>
                        </a:lnTo>
                        <a:lnTo>
                          <a:pt x="549" y="816"/>
                        </a:lnTo>
                        <a:lnTo>
                          <a:pt x="643" y="883"/>
                        </a:lnTo>
                        <a:lnTo>
                          <a:pt x="643" y="885"/>
                        </a:lnTo>
                        <a:lnTo>
                          <a:pt x="643" y="887"/>
                        </a:lnTo>
                        <a:lnTo>
                          <a:pt x="643" y="889"/>
                        </a:lnTo>
                        <a:lnTo>
                          <a:pt x="643" y="893"/>
                        </a:lnTo>
                        <a:lnTo>
                          <a:pt x="643" y="896"/>
                        </a:lnTo>
                        <a:lnTo>
                          <a:pt x="643" y="906"/>
                        </a:lnTo>
                        <a:lnTo>
                          <a:pt x="643" y="916"/>
                        </a:lnTo>
                        <a:lnTo>
                          <a:pt x="643" y="927"/>
                        </a:lnTo>
                        <a:lnTo>
                          <a:pt x="643" y="939"/>
                        </a:lnTo>
                        <a:lnTo>
                          <a:pt x="643" y="950"/>
                        </a:lnTo>
                        <a:lnTo>
                          <a:pt x="643" y="960"/>
                        </a:lnTo>
                        <a:lnTo>
                          <a:pt x="643" y="964"/>
                        </a:lnTo>
                        <a:lnTo>
                          <a:pt x="643" y="967"/>
                        </a:lnTo>
                        <a:lnTo>
                          <a:pt x="643" y="971"/>
                        </a:lnTo>
                        <a:lnTo>
                          <a:pt x="643" y="973"/>
                        </a:lnTo>
                        <a:lnTo>
                          <a:pt x="643" y="975"/>
                        </a:lnTo>
                        <a:lnTo>
                          <a:pt x="643" y="977"/>
                        </a:lnTo>
                        <a:lnTo>
                          <a:pt x="683" y="1029"/>
                        </a:lnTo>
                        <a:lnTo>
                          <a:pt x="710" y="1083"/>
                        </a:lnTo>
                        <a:lnTo>
                          <a:pt x="764" y="1136"/>
                        </a:lnTo>
                        <a:lnTo>
                          <a:pt x="791" y="1123"/>
                        </a:lnTo>
                        <a:lnTo>
                          <a:pt x="816" y="1110"/>
                        </a:lnTo>
                        <a:lnTo>
                          <a:pt x="843" y="1136"/>
                        </a:lnTo>
                        <a:lnTo>
                          <a:pt x="883" y="1163"/>
                        </a:lnTo>
                        <a:lnTo>
                          <a:pt x="950" y="1163"/>
                        </a:lnTo>
                        <a:lnTo>
                          <a:pt x="977" y="1163"/>
                        </a:lnTo>
                        <a:lnTo>
                          <a:pt x="977" y="1150"/>
                        </a:lnTo>
                        <a:lnTo>
                          <a:pt x="1004" y="1136"/>
                        </a:lnTo>
                        <a:lnTo>
                          <a:pt x="1004" y="1123"/>
                        </a:lnTo>
                        <a:lnTo>
                          <a:pt x="977" y="1083"/>
                        </a:lnTo>
                        <a:lnTo>
                          <a:pt x="950" y="1056"/>
                        </a:lnTo>
                        <a:lnTo>
                          <a:pt x="910" y="1069"/>
                        </a:lnTo>
                        <a:lnTo>
                          <a:pt x="856" y="1042"/>
                        </a:lnTo>
                        <a:lnTo>
                          <a:pt x="829" y="1004"/>
                        </a:lnTo>
                        <a:lnTo>
                          <a:pt x="829" y="937"/>
                        </a:lnTo>
                        <a:lnTo>
                          <a:pt x="870" y="937"/>
                        </a:lnTo>
                        <a:lnTo>
                          <a:pt x="910" y="964"/>
                        </a:lnTo>
                        <a:lnTo>
                          <a:pt x="977" y="964"/>
                        </a:lnTo>
                        <a:lnTo>
                          <a:pt x="1044" y="964"/>
                        </a:lnTo>
                        <a:lnTo>
                          <a:pt x="1098" y="977"/>
                        </a:lnTo>
                        <a:lnTo>
                          <a:pt x="1098" y="910"/>
                        </a:lnTo>
                        <a:lnTo>
                          <a:pt x="1138" y="896"/>
                        </a:lnTo>
                        <a:lnTo>
                          <a:pt x="1085" y="856"/>
                        </a:lnTo>
                        <a:lnTo>
                          <a:pt x="1017" y="776"/>
                        </a:lnTo>
                        <a:lnTo>
                          <a:pt x="1044" y="735"/>
                        </a:lnTo>
                        <a:lnTo>
                          <a:pt x="1071" y="670"/>
                        </a:lnTo>
                        <a:lnTo>
                          <a:pt x="1111" y="630"/>
                        </a:lnTo>
                        <a:lnTo>
                          <a:pt x="1111" y="589"/>
                        </a:lnTo>
                        <a:lnTo>
                          <a:pt x="1111" y="549"/>
                        </a:lnTo>
                        <a:lnTo>
                          <a:pt x="1125" y="536"/>
                        </a:lnTo>
                        <a:lnTo>
                          <a:pt x="1179" y="549"/>
                        </a:lnTo>
                        <a:lnTo>
                          <a:pt x="1206" y="522"/>
                        </a:lnTo>
                        <a:lnTo>
                          <a:pt x="1271" y="549"/>
                        </a:lnTo>
                        <a:lnTo>
                          <a:pt x="1298" y="549"/>
                        </a:lnTo>
                        <a:lnTo>
                          <a:pt x="1271" y="509"/>
                        </a:lnTo>
                        <a:lnTo>
                          <a:pt x="1271" y="442"/>
                        </a:lnTo>
                        <a:lnTo>
                          <a:pt x="1244" y="415"/>
                        </a:lnTo>
                        <a:lnTo>
                          <a:pt x="1230" y="388"/>
                        </a:lnTo>
                        <a:lnTo>
                          <a:pt x="1206" y="374"/>
                        </a:lnTo>
                        <a:lnTo>
                          <a:pt x="1179" y="374"/>
                        </a:lnTo>
                        <a:lnTo>
                          <a:pt x="1165" y="334"/>
                        </a:lnTo>
                        <a:lnTo>
                          <a:pt x="1138" y="282"/>
                        </a:lnTo>
                        <a:lnTo>
                          <a:pt x="1125" y="242"/>
                        </a:lnTo>
                        <a:lnTo>
                          <a:pt x="1098" y="161"/>
                        </a:lnTo>
                        <a:lnTo>
                          <a:pt x="1004" y="121"/>
                        </a:lnTo>
                        <a:lnTo>
                          <a:pt x="1071" y="108"/>
                        </a:lnTo>
                        <a:lnTo>
                          <a:pt x="1125" y="94"/>
                        </a:lnTo>
                        <a:lnTo>
                          <a:pt x="1192" y="81"/>
                        </a:lnTo>
                        <a:lnTo>
                          <a:pt x="1257" y="108"/>
                        </a:lnTo>
                        <a:lnTo>
                          <a:pt x="1298" y="148"/>
                        </a:lnTo>
                        <a:lnTo>
                          <a:pt x="1284" y="175"/>
                        </a:lnTo>
                        <a:lnTo>
                          <a:pt x="1230" y="202"/>
                        </a:lnTo>
                        <a:lnTo>
                          <a:pt x="1219" y="242"/>
                        </a:lnTo>
                        <a:lnTo>
                          <a:pt x="1230" y="309"/>
                        </a:lnTo>
                        <a:lnTo>
                          <a:pt x="1298" y="323"/>
                        </a:lnTo>
                        <a:lnTo>
                          <a:pt x="1351" y="348"/>
                        </a:lnTo>
                        <a:lnTo>
                          <a:pt x="1365" y="334"/>
                        </a:lnTo>
                        <a:lnTo>
                          <a:pt x="1367" y="334"/>
                        </a:lnTo>
                        <a:lnTo>
                          <a:pt x="1369" y="334"/>
                        </a:lnTo>
                        <a:lnTo>
                          <a:pt x="1371" y="332"/>
                        </a:lnTo>
                        <a:lnTo>
                          <a:pt x="1374" y="330"/>
                        </a:lnTo>
                        <a:lnTo>
                          <a:pt x="1378" y="330"/>
                        </a:lnTo>
                        <a:lnTo>
                          <a:pt x="1386" y="327"/>
                        </a:lnTo>
                        <a:lnTo>
                          <a:pt x="1396" y="323"/>
                        </a:lnTo>
                        <a:lnTo>
                          <a:pt x="1405" y="319"/>
                        </a:lnTo>
                        <a:lnTo>
                          <a:pt x="1413" y="313"/>
                        </a:lnTo>
                        <a:lnTo>
                          <a:pt x="1417" y="311"/>
                        </a:lnTo>
                        <a:lnTo>
                          <a:pt x="1419" y="309"/>
                        </a:lnTo>
                        <a:lnTo>
                          <a:pt x="1421" y="307"/>
                        </a:lnTo>
                        <a:lnTo>
                          <a:pt x="1424" y="307"/>
                        </a:lnTo>
                        <a:lnTo>
                          <a:pt x="1428" y="303"/>
                        </a:lnTo>
                        <a:lnTo>
                          <a:pt x="1434" y="300"/>
                        </a:lnTo>
                        <a:lnTo>
                          <a:pt x="1438" y="296"/>
                        </a:lnTo>
                        <a:lnTo>
                          <a:pt x="1440" y="290"/>
                        </a:lnTo>
                        <a:lnTo>
                          <a:pt x="1444" y="286"/>
                        </a:lnTo>
                        <a:lnTo>
                          <a:pt x="1445" y="282"/>
                        </a:lnTo>
                        <a:lnTo>
                          <a:pt x="1419" y="229"/>
                        </a:lnTo>
                        <a:lnTo>
                          <a:pt x="1405" y="175"/>
                        </a:lnTo>
                        <a:lnTo>
                          <a:pt x="1405" y="135"/>
                        </a:lnTo>
                        <a:lnTo>
                          <a:pt x="1432" y="121"/>
                        </a:lnTo>
                        <a:lnTo>
                          <a:pt x="1432" y="67"/>
                        </a:lnTo>
                        <a:lnTo>
                          <a:pt x="1486" y="0"/>
                        </a:lnTo>
                        <a:lnTo>
                          <a:pt x="1660" y="269"/>
                        </a:lnTo>
                        <a:lnTo>
                          <a:pt x="1607" y="361"/>
                        </a:lnTo>
                        <a:lnTo>
                          <a:pt x="1699" y="509"/>
                        </a:lnTo>
                        <a:lnTo>
                          <a:pt x="1739" y="482"/>
                        </a:lnTo>
                        <a:lnTo>
                          <a:pt x="1820" y="509"/>
                        </a:lnTo>
                        <a:lnTo>
                          <a:pt x="1847" y="509"/>
                        </a:lnTo>
                        <a:lnTo>
                          <a:pt x="1847" y="563"/>
                        </a:lnTo>
                        <a:lnTo>
                          <a:pt x="1806" y="589"/>
                        </a:lnTo>
                        <a:lnTo>
                          <a:pt x="1793" y="630"/>
                        </a:lnTo>
                        <a:lnTo>
                          <a:pt x="1766" y="657"/>
                        </a:lnTo>
                        <a:lnTo>
                          <a:pt x="1766" y="695"/>
                        </a:lnTo>
                        <a:lnTo>
                          <a:pt x="1726" y="695"/>
                        </a:lnTo>
                        <a:lnTo>
                          <a:pt x="1553" y="816"/>
                        </a:lnTo>
                        <a:lnTo>
                          <a:pt x="1593" y="829"/>
                        </a:lnTo>
                        <a:lnTo>
                          <a:pt x="1685" y="829"/>
                        </a:lnTo>
                        <a:lnTo>
                          <a:pt x="1712" y="856"/>
                        </a:lnTo>
                        <a:lnTo>
                          <a:pt x="1739" y="896"/>
                        </a:lnTo>
                        <a:lnTo>
                          <a:pt x="1793" y="910"/>
                        </a:lnTo>
                        <a:lnTo>
                          <a:pt x="1806" y="964"/>
                        </a:lnTo>
                        <a:lnTo>
                          <a:pt x="1847" y="1029"/>
                        </a:lnTo>
                        <a:lnTo>
                          <a:pt x="1900" y="1056"/>
                        </a:lnTo>
                        <a:lnTo>
                          <a:pt x="1900" y="1029"/>
                        </a:lnTo>
                        <a:lnTo>
                          <a:pt x="1954" y="1004"/>
                        </a:lnTo>
                        <a:lnTo>
                          <a:pt x="1927" y="977"/>
                        </a:lnTo>
                        <a:lnTo>
                          <a:pt x="1900" y="937"/>
                        </a:lnTo>
                        <a:lnTo>
                          <a:pt x="1914" y="896"/>
                        </a:lnTo>
                        <a:lnTo>
                          <a:pt x="1995" y="870"/>
                        </a:lnTo>
                        <a:lnTo>
                          <a:pt x="2035" y="991"/>
                        </a:lnTo>
                        <a:lnTo>
                          <a:pt x="2021" y="1004"/>
                        </a:lnTo>
                        <a:lnTo>
                          <a:pt x="2062" y="1083"/>
                        </a:lnTo>
                        <a:lnTo>
                          <a:pt x="2114" y="1069"/>
                        </a:lnTo>
                        <a:lnTo>
                          <a:pt x="2114" y="1150"/>
                        </a:lnTo>
                        <a:lnTo>
                          <a:pt x="2089" y="1190"/>
                        </a:lnTo>
                        <a:lnTo>
                          <a:pt x="2089" y="1244"/>
                        </a:lnTo>
                        <a:lnTo>
                          <a:pt x="2048" y="1244"/>
                        </a:lnTo>
                        <a:lnTo>
                          <a:pt x="2021" y="1244"/>
                        </a:lnTo>
                        <a:lnTo>
                          <a:pt x="1981" y="1271"/>
                        </a:lnTo>
                        <a:lnTo>
                          <a:pt x="2008" y="1417"/>
                        </a:lnTo>
                        <a:lnTo>
                          <a:pt x="1981" y="1443"/>
                        </a:lnTo>
                        <a:lnTo>
                          <a:pt x="2021" y="1443"/>
                        </a:lnTo>
                        <a:lnTo>
                          <a:pt x="2048" y="1430"/>
                        </a:lnTo>
                        <a:lnTo>
                          <a:pt x="2075" y="1484"/>
                        </a:lnTo>
                        <a:lnTo>
                          <a:pt x="2100" y="1484"/>
                        </a:lnTo>
                        <a:lnTo>
                          <a:pt x="2181" y="1564"/>
                        </a:lnTo>
                        <a:lnTo>
                          <a:pt x="2194" y="1605"/>
                        </a:lnTo>
                        <a:lnTo>
                          <a:pt x="2181" y="1645"/>
                        </a:lnTo>
                        <a:lnTo>
                          <a:pt x="2154" y="1737"/>
                        </a:lnTo>
                        <a:lnTo>
                          <a:pt x="2167" y="1791"/>
                        </a:lnTo>
                        <a:lnTo>
                          <a:pt x="2208" y="1791"/>
                        </a:lnTo>
                        <a:lnTo>
                          <a:pt x="2288" y="1750"/>
                        </a:lnTo>
                        <a:lnTo>
                          <a:pt x="2315" y="1750"/>
                        </a:lnTo>
                        <a:lnTo>
                          <a:pt x="2315" y="1818"/>
                        </a:lnTo>
                        <a:lnTo>
                          <a:pt x="2261" y="1871"/>
                        </a:lnTo>
                        <a:lnTo>
                          <a:pt x="2302" y="1912"/>
                        </a:lnTo>
                        <a:lnTo>
                          <a:pt x="2329" y="1965"/>
                        </a:lnTo>
                        <a:lnTo>
                          <a:pt x="2355" y="1952"/>
                        </a:lnTo>
                        <a:lnTo>
                          <a:pt x="2396" y="1952"/>
                        </a:lnTo>
                        <a:lnTo>
                          <a:pt x="2396" y="1912"/>
                        </a:lnTo>
                        <a:lnTo>
                          <a:pt x="2423" y="1885"/>
                        </a:lnTo>
                        <a:lnTo>
                          <a:pt x="2449" y="1831"/>
                        </a:lnTo>
                        <a:lnTo>
                          <a:pt x="2476" y="1804"/>
                        </a:lnTo>
                        <a:lnTo>
                          <a:pt x="2490" y="1777"/>
                        </a:lnTo>
                        <a:lnTo>
                          <a:pt x="2517" y="1804"/>
                        </a:lnTo>
                        <a:lnTo>
                          <a:pt x="2542" y="1804"/>
                        </a:lnTo>
                        <a:lnTo>
                          <a:pt x="2609" y="1804"/>
                        </a:lnTo>
                        <a:lnTo>
                          <a:pt x="2649" y="1845"/>
                        </a:lnTo>
                        <a:lnTo>
                          <a:pt x="2595" y="1898"/>
                        </a:lnTo>
                        <a:lnTo>
                          <a:pt x="2582" y="2006"/>
                        </a:lnTo>
                        <a:lnTo>
                          <a:pt x="2555" y="2098"/>
                        </a:lnTo>
                        <a:lnTo>
                          <a:pt x="2542" y="2138"/>
                        </a:lnTo>
                        <a:lnTo>
                          <a:pt x="2555" y="2178"/>
                        </a:lnTo>
                        <a:lnTo>
                          <a:pt x="2582" y="2165"/>
                        </a:lnTo>
                        <a:lnTo>
                          <a:pt x="2609" y="2205"/>
                        </a:lnTo>
                        <a:lnTo>
                          <a:pt x="2609" y="2259"/>
                        </a:lnTo>
                        <a:lnTo>
                          <a:pt x="2568" y="2259"/>
                        </a:lnTo>
                        <a:lnTo>
                          <a:pt x="2595" y="2340"/>
                        </a:lnTo>
                        <a:lnTo>
                          <a:pt x="2622" y="2286"/>
                        </a:lnTo>
                        <a:lnTo>
                          <a:pt x="2649" y="2259"/>
                        </a:lnTo>
                        <a:lnTo>
                          <a:pt x="2689" y="2259"/>
                        </a:lnTo>
                        <a:lnTo>
                          <a:pt x="2716" y="2246"/>
                        </a:lnTo>
                        <a:lnTo>
                          <a:pt x="2716" y="2205"/>
                        </a:lnTo>
                        <a:lnTo>
                          <a:pt x="2730" y="2178"/>
                        </a:lnTo>
                        <a:lnTo>
                          <a:pt x="2757" y="2178"/>
                        </a:lnTo>
                        <a:lnTo>
                          <a:pt x="2810" y="2192"/>
                        </a:lnTo>
                        <a:lnTo>
                          <a:pt x="2837" y="2178"/>
                        </a:lnTo>
                        <a:lnTo>
                          <a:pt x="2891" y="2178"/>
                        </a:lnTo>
                        <a:lnTo>
                          <a:pt x="2904" y="2272"/>
                        </a:lnTo>
                        <a:lnTo>
                          <a:pt x="2904" y="2299"/>
                        </a:lnTo>
                        <a:lnTo>
                          <a:pt x="2837" y="2326"/>
                        </a:lnTo>
                        <a:lnTo>
                          <a:pt x="2837" y="2367"/>
                        </a:lnTo>
                        <a:lnTo>
                          <a:pt x="2797" y="2393"/>
                        </a:lnTo>
                        <a:lnTo>
                          <a:pt x="2810" y="2432"/>
                        </a:lnTo>
                        <a:lnTo>
                          <a:pt x="2757" y="2472"/>
                        </a:lnTo>
                        <a:lnTo>
                          <a:pt x="2797" y="2485"/>
                        </a:lnTo>
                        <a:lnTo>
                          <a:pt x="2851" y="2512"/>
                        </a:lnTo>
                        <a:lnTo>
                          <a:pt x="2878" y="2526"/>
                        </a:lnTo>
                        <a:lnTo>
                          <a:pt x="2878" y="2566"/>
                        </a:lnTo>
                        <a:lnTo>
                          <a:pt x="2945" y="2566"/>
                        </a:lnTo>
                        <a:lnTo>
                          <a:pt x="2997" y="2553"/>
                        </a:lnTo>
                        <a:lnTo>
                          <a:pt x="3104" y="2553"/>
                        </a:lnTo>
                        <a:lnTo>
                          <a:pt x="3171" y="2539"/>
                        </a:lnTo>
                        <a:lnTo>
                          <a:pt x="3198" y="2566"/>
                        </a:lnTo>
                        <a:lnTo>
                          <a:pt x="3185" y="2606"/>
                        </a:lnTo>
                        <a:lnTo>
                          <a:pt x="3185" y="2660"/>
                        </a:lnTo>
                        <a:lnTo>
                          <a:pt x="3171" y="2687"/>
                        </a:lnTo>
                        <a:lnTo>
                          <a:pt x="3144" y="2727"/>
                        </a:lnTo>
                        <a:lnTo>
                          <a:pt x="3131" y="2754"/>
                        </a:lnTo>
                        <a:lnTo>
                          <a:pt x="3144" y="2793"/>
                        </a:lnTo>
                        <a:lnTo>
                          <a:pt x="3131" y="2819"/>
                        </a:lnTo>
                        <a:lnTo>
                          <a:pt x="3118" y="2860"/>
                        </a:lnTo>
                        <a:lnTo>
                          <a:pt x="3091" y="2873"/>
                        </a:lnTo>
                        <a:lnTo>
                          <a:pt x="3171" y="2967"/>
                        </a:lnTo>
                        <a:lnTo>
                          <a:pt x="3144" y="3034"/>
                        </a:lnTo>
                        <a:lnTo>
                          <a:pt x="3118" y="3034"/>
                        </a:lnTo>
                        <a:lnTo>
                          <a:pt x="3064" y="2994"/>
                        </a:lnTo>
                        <a:lnTo>
                          <a:pt x="2997" y="2981"/>
                        </a:lnTo>
                        <a:lnTo>
                          <a:pt x="2970" y="3021"/>
                        </a:lnTo>
                        <a:lnTo>
                          <a:pt x="2997" y="3034"/>
                        </a:lnTo>
                        <a:lnTo>
                          <a:pt x="2997" y="3075"/>
                        </a:lnTo>
                        <a:lnTo>
                          <a:pt x="2970" y="3102"/>
                        </a:lnTo>
                        <a:lnTo>
                          <a:pt x="3010" y="3194"/>
                        </a:lnTo>
                        <a:lnTo>
                          <a:pt x="3064" y="3220"/>
                        </a:lnTo>
                        <a:lnTo>
                          <a:pt x="3050" y="3247"/>
                        </a:lnTo>
                        <a:lnTo>
                          <a:pt x="3064" y="3368"/>
                        </a:lnTo>
                        <a:lnTo>
                          <a:pt x="3131" y="3355"/>
                        </a:lnTo>
                        <a:lnTo>
                          <a:pt x="3185" y="3368"/>
                        </a:lnTo>
                        <a:lnTo>
                          <a:pt x="3171" y="3409"/>
                        </a:lnTo>
                        <a:lnTo>
                          <a:pt x="3225" y="3435"/>
                        </a:lnTo>
                        <a:lnTo>
                          <a:pt x="3238" y="3422"/>
                        </a:lnTo>
                        <a:lnTo>
                          <a:pt x="3279" y="3395"/>
                        </a:lnTo>
                        <a:lnTo>
                          <a:pt x="3319" y="3382"/>
                        </a:lnTo>
                        <a:lnTo>
                          <a:pt x="3386" y="3395"/>
                        </a:lnTo>
                        <a:lnTo>
                          <a:pt x="3452" y="3449"/>
                        </a:lnTo>
                        <a:lnTo>
                          <a:pt x="3492" y="3487"/>
                        </a:lnTo>
                        <a:lnTo>
                          <a:pt x="3452" y="3514"/>
                        </a:lnTo>
                        <a:lnTo>
                          <a:pt x="3492" y="3514"/>
                        </a:lnTo>
                        <a:lnTo>
                          <a:pt x="3559" y="3514"/>
                        </a:lnTo>
                        <a:lnTo>
                          <a:pt x="3546" y="3635"/>
                        </a:lnTo>
                        <a:lnTo>
                          <a:pt x="3519" y="3702"/>
                        </a:lnTo>
                        <a:lnTo>
                          <a:pt x="3465" y="3756"/>
                        </a:lnTo>
                        <a:lnTo>
                          <a:pt x="3465" y="3821"/>
                        </a:lnTo>
                        <a:lnTo>
                          <a:pt x="3492" y="3915"/>
                        </a:lnTo>
                        <a:lnTo>
                          <a:pt x="3452" y="3929"/>
                        </a:lnTo>
                        <a:lnTo>
                          <a:pt x="3452" y="3996"/>
                        </a:lnTo>
                        <a:lnTo>
                          <a:pt x="3519" y="4009"/>
                        </a:lnTo>
                        <a:lnTo>
                          <a:pt x="3599" y="4050"/>
                        </a:lnTo>
                        <a:lnTo>
                          <a:pt x="3599" y="4023"/>
                        </a:lnTo>
                        <a:lnTo>
                          <a:pt x="3640" y="3996"/>
                        </a:lnTo>
                        <a:lnTo>
                          <a:pt x="3626" y="4050"/>
                        </a:lnTo>
                        <a:lnTo>
                          <a:pt x="3653" y="4117"/>
                        </a:lnTo>
                        <a:lnTo>
                          <a:pt x="3680" y="4195"/>
                        </a:lnTo>
                        <a:lnTo>
                          <a:pt x="3707" y="4195"/>
                        </a:lnTo>
                        <a:lnTo>
                          <a:pt x="3747" y="4236"/>
                        </a:lnTo>
                        <a:lnTo>
                          <a:pt x="3893" y="4303"/>
                        </a:lnTo>
                        <a:lnTo>
                          <a:pt x="3906" y="4289"/>
                        </a:lnTo>
                        <a:lnTo>
                          <a:pt x="3933" y="4357"/>
                        </a:lnTo>
                        <a:lnTo>
                          <a:pt x="3893" y="4410"/>
                        </a:lnTo>
                        <a:lnTo>
                          <a:pt x="3906" y="4437"/>
                        </a:lnTo>
                        <a:lnTo>
                          <a:pt x="3880" y="4464"/>
                        </a:lnTo>
                        <a:lnTo>
                          <a:pt x="3828" y="4491"/>
                        </a:lnTo>
                        <a:lnTo>
                          <a:pt x="3801" y="4464"/>
                        </a:lnTo>
                        <a:lnTo>
                          <a:pt x="3734" y="4451"/>
                        </a:lnTo>
                        <a:lnTo>
                          <a:pt x="3707" y="4437"/>
                        </a:lnTo>
                        <a:lnTo>
                          <a:pt x="3653" y="4451"/>
                        </a:lnTo>
                        <a:lnTo>
                          <a:pt x="3599" y="4451"/>
                        </a:lnTo>
                        <a:lnTo>
                          <a:pt x="3519" y="4437"/>
                        </a:lnTo>
                        <a:lnTo>
                          <a:pt x="3532" y="4397"/>
                        </a:lnTo>
                        <a:lnTo>
                          <a:pt x="3492" y="4397"/>
                        </a:lnTo>
                        <a:lnTo>
                          <a:pt x="3465" y="4410"/>
                        </a:lnTo>
                        <a:lnTo>
                          <a:pt x="3452" y="4397"/>
                        </a:lnTo>
                        <a:lnTo>
                          <a:pt x="3400" y="4410"/>
                        </a:lnTo>
                        <a:lnTo>
                          <a:pt x="3386" y="4437"/>
                        </a:lnTo>
                        <a:lnTo>
                          <a:pt x="3359" y="4424"/>
                        </a:lnTo>
                        <a:lnTo>
                          <a:pt x="3265" y="4516"/>
                        </a:lnTo>
                        <a:lnTo>
                          <a:pt x="3238" y="4477"/>
                        </a:lnTo>
                        <a:lnTo>
                          <a:pt x="3185" y="4491"/>
                        </a:lnTo>
                        <a:lnTo>
                          <a:pt x="3104" y="4464"/>
                        </a:lnTo>
                        <a:lnTo>
                          <a:pt x="2931" y="4529"/>
                        </a:lnTo>
                        <a:lnTo>
                          <a:pt x="2851" y="4529"/>
                        </a:lnTo>
                        <a:lnTo>
                          <a:pt x="2757" y="4543"/>
                        </a:lnTo>
                        <a:lnTo>
                          <a:pt x="2743" y="4556"/>
                        </a:lnTo>
                        <a:lnTo>
                          <a:pt x="2730" y="4596"/>
                        </a:lnTo>
                        <a:lnTo>
                          <a:pt x="2703" y="4583"/>
                        </a:lnTo>
                        <a:lnTo>
                          <a:pt x="2609" y="4529"/>
                        </a:lnTo>
                        <a:lnTo>
                          <a:pt x="2503" y="4504"/>
                        </a:lnTo>
                        <a:lnTo>
                          <a:pt x="2409" y="4504"/>
                        </a:lnTo>
                        <a:lnTo>
                          <a:pt x="2382" y="4477"/>
                        </a:lnTo>
                        <a:lnTo>
                          <a:pt x="2355" y="4491"/>
                        </a:lnTo>
                        <a:lnTo>
                          <a:pt x="2288" y="4491"/>
                        </a:lnTo>
                        <a:lnTo>
                          <a:pt x="2261" y="4464"/>
                        </a:lnTo>
                        <a:lnTo>
                          <a:pt x="2194" y="4464"/>
                        </a:lnTo>
                        <a:lnTo>
                          <a:pt x="2194" y="4437"/>
                        </a:lnTo>
                        <a:lnTo>
                          <a:pt x="2194" y="4397"/>
                        </a:lnTo>
                        <a:lnTo>
                          <a:pt x="2248" y="4410"/>
                        </a:lnTo>
                        <a:lnTo>
                          <a:pt x="2275" y="4370"/>
                        </a:lnTo>
                        <a:lnTo>
                          <a:pt x="2261" y="4330"/>
                        </a:lnTo>
                        <a:lnTo>
                          <a:pt x="2288" y="4303"/>
                        </a:lnTo>
                        <a:lnTo>
                          <a:pt x="2275" y="4249"/>
                        </a:lnTo>
                        <a:lnTo>
                          <a:pt x="2315" y="4222"/>
                        </a:lnTo>
                        <a:lnTo>
                          <a:pt x="2302" y="4182"/>
                        </a:lnTo>
                        <a:lnTo>
                          <a:pt x="2248" y="4182"/>
                        </a:lnTo>
                        <a:lnTo>
                          <a:pt x="2208" y="4144"/>
                        </a:lnTo>
                        <a:lnTo>
                          <a:pt x="2248" y="4130"/>
                        </a:lnTo>
                        <a:lnTo>
                          <a:pt x="2275" y="4117"/>
                        </a:lnTo>
                        <a:lnTo>
                          <a:pt x="2288" y="4117"/>
                        </a:lnTo>
                        <a:lnTo>
                          <a:pt x="2302" y="4103"/>
                        </a:lnTo>
                        <a:lnTo>
                          <a:pt x="2275" y="4076"/>
                        </a:lnTo>
                        <a:lnTo>
                          <a:pt x="2329" y="4036"/>
                        </a:lnTo>
                        <a:lnTo>
                          <a:pt x="2369" y="4023"/>
                        </a:lnTo>
                        <a:lnTo>
                          <a:pt x="2355" y="3996"/>
                        </a:lnTo>
                        <a:lnTo>
                          <a:pt x="2329" y="3969"/>
                        </a:lnTo>
                        <a:lnTo>
                          <a:pt x="2275" y="4023"/>
                        </a:lnTo>
                        <a:lnTo>
                          <a:pt x="2234" y="4036"/>
                        </a:lnTo>
                        <a:lnTo>
                          <a:pt x="2234" y="4009"/>
                        </a:lnTo>
                        <a:lnTo>
                          <a:pt x="2221" y="3982"/>
                        </a:lnTo>
                        <a:lnTo>
                          <a:pt x="2221" y="3942"/>
                        </a:lnTo>
                        <a:lnTo>
                          <a:pt x="2248" y="3902"/>
                        </a:lnTo>
                        <a:lnTo>
                          <a:pt x="2275" y="3875"/>
                        </a:lnTo>
                        <a:lnTo>
                          <a:pt x="2329" y="3861"/>
                        </a:lnTo>
                        <a:lnTo>
                          <a:pt x="2369" y="3835"/>
                        </a:lnTo>
                        <a:lnTo>
                          <a:pt x="2355" y="3796"/>
                        </a:lnTo>
                        <a:lnTo>
                          <a:pt x="2355" y="3769"/>
                        </a:lnTo>
                        <a:lnTo>
                          <a:pt x="2342" y="3742"/>
                        </a:lnTo>
                        <a:lnTo>
                          <a:pt x="2302" y="3702"/>
                        </a:lnTo>
                        <a:lnTo>
                          <a:pt x="2302" y="3675"/>
                        </a:lnTo>
                        <a:lnTo>
                          <a:pt x="2261" y="3635"/>
                        </a:lnTo>
                        <a:lnTo>
                          <a:pt x="2275" y="3622"/>
                        </a:lnTo>
                        <a:lnTo>
                          <a:pt x="2302" y="3568"/>
                        </a:lnTo>
                        <a:lnTo>
                          <a:pt x="2275" y="3554"/>
                        </a:lnTo>
                        <a:lnTo>
                          <a:pt x="2288" y="3514"/>
                        </a:lnTo>
                        <a:lnTo>
                          <a:pt x="2234" y="3541"/>
                        </a:lnTo>
                        <a:lnTo>
                          <a:pt x="2194" y="3528"/>
                        </a:lnTo>
                        <a:lnTo>
                          <a:pt x="2167" y="3541"/>
                        </a:lnTo>
                        <a:lnTo>
                          <a:pt x="2140" y="3528"/>
                        </a:lnTo>
                        <a:lnTo>
                          <a:pt x="2100" y="3541"/>
                        </a:lnTo>
                        <a:lnTo>
                          <a:pt x="2098" y="3541"/>
                        </a:lnTo>
                        <a:lnTo>
                          <a:pt x="2096" y="3541"/>
                        </a:lnTo>
                        <a:lnTo>
                          <a:pt x="2092" y="3539"/>
                        </a:lnTo>
                        <a:lnTo>
                          <a:pt x="2089" y="3539"/>
                        </a:lnTo>
                        <a:lnTo>
                          <a:pt x="2083" y="3537"/>
                        </a:lnTo>
                        <a:lnTo>
                          <a:pt x="2073" y="3535"/>
                        </a:lnTo>
                        <a:lnTo>
                          <a:pt x="2062" y="3531"/>
                        </a:lnTo>
                        <a:lnTo>
                          <a:pt x="2050" y="3529"/>
                        </a:lnTo>
                        <a:lnTo>
                          <a:pt x="2044" y="3529"/>
                        </a:lnTo>
                        <a:lnTo>
                          <a:pt x="2041" y="3529"/>
                        </a:lnTo>
                        <a:lnTo>
                          <a:pt x="2037" y="3528"/>
                        </a:lnTo>
                        <a:lnTo>
                          <a:pt x="2035" y="3528"/>
                        </a:lnTo>
                        <a:lnTo>
                          <a:pt x="2031" y="3529"/>
                        </a:lnTo>
                        <a:lnTo>
                          <a:pt x="2029" y="3529"/>
                        </a:lnTo>
                        <a:lnTo>
                          <a:pt x="2027" y="3531"/>
                        </a:lnTo>
                        <a:lnTo>
                          <a:pt x="2025" y="3535"/>
                        </a:lnTo>
                        <a:lnTo>
                          <a:pt x="2023" y="3541"/>
                        </a:lnTo>
                        <a:lnTo>
                          <a:pt x="2021" y="3549"/>
                        </a:lnTo>
                        <a:lnTo>
                          <a:pt x="2021" y="3554"/>
                        </a:lnTo>
                        <a:lnTo>
                          <a:pt x="2021" y="3562"/>
                        </a:lnTo>
                        <a:lnTo>
                          <a:pt x="2021" y="3564"/>
                        </a:lnTo>
                        <a:lnTo>
                          <a:pt x="2021" y="3566"/>
                        </a:lnTo>
                        <a:lnTo>
                          <a:pt x="2021" y="3568"/>
                        </a:lnTo>
                        <a:lnTo>
                          <a:pt x="1954" y="3541"/>
                        </a:lnTo>
                        <a:lnTo>
                          <a:pt x="1941" y="3514"/>
                        </a:lnTo>
                        <a:lnTo>
                          <a:pt x="1900" y="3501"/>
                        </a:lnTo>
                        <a:lnTo>
                          <a:pt x="1900" y="3528"/>
                        </a:lnTo>
                        <a:lnTo>
                          <a:pt x="1860" y="3541"/>
                        </a:lnTo>
                        <a:lnTo>
                          <a:pt x="1847" y="3554"/>
                        </a:lnTo>
                        <a:lnTo>
                          <a:pt x="1806" y="3568"/>
                        </a:lnTo>
                        <a:lnTo>
                          <a:pt x="1739" y="3568"/>
                        </a:lnTo>
                        <a:lnTo>
                          <a:pt x="1712" y="3595"/>
                        </a:lnTo>
                        <a:lnTo>
                          <a:pt x="1685" y="3568"/>
                        </a:lnTo>
                        <a:lnTo>
                          <a:pt x="1672" y="3541"/>
                        </a:lnTo>
                        <a:lnTo>
                          <a:pt x="1647" y="3487"/>
                        </a:lnTo>
                        <a:lnTo>
                          <a:pt x="1607" y="3449"/>
                        </a:lnTo>
                        <a:lnTo>
                          <a:pt x="1553" y="3474"/>
                        </a:lnTo>
                        <a:lnTo>
                          <a:pt x="1513" y="3487"/>
                        </a:lnTo>
                        <a:lnTo>
                          <a:pt x="1499" y="3474"/>
                        </a:lnTo>
                        <a:lnTo>
                          <a:pt x="1472" y="3435"/>
                        </a:lnTo>
                        <a:lnTo>
                          <a:pt x="1472" y="3422"/>
                        </a:lnTo>
                        <a:lnTo>
                          <a:pt x="1486" y="3382"/>
                        </a:lnTo>
                        <a:lnTo>
                          <a:pt x="1445" y="3368"/>
                        </a:lnTo>
                        <a:lnTo>
                          <a:pt x="1419" y="3341"/>
                        </a:lnTo>
                        <a:lnTo>
                          <a:pt x="1378" y="3315"/>
                        </a:lnTo>
                        <a:lnTo>
                          <a:pt x="1325" y="3328"/>
                        </a:lnTo>
                        <a:lnTo>
                          <a:pt x="1284" y="3368"/>
                        </a:lnTo>
                        <a:lnTo>
                          <a:pt x="1244" y="3368"/>
                        </a:lnTo>
                        <a:lnTo>
                          <a:pt x="1244" y="3422"/>
                        </a:lnTo>
                        <a:lnTo>
                          <a:pt x="1206" y="3435"/>
                        </a:lnTo>
                        <a:lnTo>
                          <a:pt x="1179" y="3422"/>
                        </a:lnTo>
                        <a:lnTo>
                          <a:pt x="1192" y="3422"/>
                        </a:lnTo>
                        <a:lnTo>
                          <a:pt x="1152" y="3395"/>
                        </a:lnTo>
                        <a:lnTo>
                          <a:pt x="1152" y="3368"/>
                        </a:lnTo>
                        <a:lnTo>
                          <a:pt x="1125" y="3341"/>
                        </a:lnTo>
                        <a:lnTo>
                          <a:pt x="1125" y="3315"/>
                        </a:lnTo>
                        <a:lnTo>
                          <a:pt x="1085" y="3288"/>
                        </a:lnTo>
                        <a:lnTo>
                          <a:pt x="1085" y="3261"/>
                        </a:lnTo>
                        <a:lnTo>
                          <a:pt x="1098" y="3234"/>
                        </a:lnTo>
                        <a:lnTo>
                          <a:pt x="1125" y="3247"/>
                        </a:lnTo>
                        <a:lnTo>
                          <a:pt x="1165" y="3247"/>
                        </a:lnTo>
                        <a:lnTo>
                          <a:pt x="1179" y="3234"/>
                        </a:lnTo>
                        <a:lnTo>
                          <a:pt x="1219" y="3180"/>
                        </a:lnTo>
                        <a:lnTo>
                          <a:pt x="1206" y="3140"/>
                        </a:lnTo>
                        <a:lnTo>
                          <a:pt x="1179" y="3140"/>
                        </a:lnTo>
                        <a:lnTo>
                          <a:pt x="1165" y="3115"/>
                        </a:lnTo>
                        <a:lnTo>
                          <a:pt x="1125" y="3115"/>
                        </a:lnTo>
                        <a:lnTo>
                          <a:pt x="1098" y="3126"/>
                        </a:lnTo>
                        <a:lnTo>
                          <a:pt x="1085" y="3102"/>
                        </a:lnTo>
                        <a:lnTo>
                          <a:pt x="1071" y="3075"/>
                        </a:lnTo>
                        <a:lnTo>
                          <a:pt x="1031" y="3075"/>
                        </a:lnTo>
                        <a:lnTo>
                          <a:pt x="1004" y="3034"/>
                        </a:lnTo>
                        <a:lnTo>
                          <a:pt x="977" y="3021"/>
                        </a:lnTo>
                        <a:lnTo>
                          <a:pt x="991" y="3021"/>
                        </a:lnTo>
                        <a:lnTo>
                          <a:pt x="991" y="2994"/>
                        </a:lnTo>
                        <a:lnTo>
                          <a:pt x="923" y="2981"/>
                        </a:lnTo>
                        <a:lnTo>
                          <a:pt x="923" y="2967"/>
                        </a:lnTo>
                        <a:lnTo>
                          <a:pt x="937" y="2954"/>
                        </a:lnTo>
                        <a:lnTo>
                          <a:pt x="937" y="2913"/>
                        </a:lnTo>
                        <a:lnTo>
                          <a:pt x="910" y="2887"/>
                        </a:lnTo>
                        <a:lnTo>
                          <a:pt x="910" y="2833"/>
                        </a:lnTo>
                        <a:lnTo>
                          <a:pt x="883" y="2819"/>
                        </a:lnTo>
                        <a:lnTo>
                          <a:pt x="843" y="2806"/>
                        </a:lnTo>
                        <a:lnTo>
                          <a:pt x="791" y="2806"/>
                        </a:lnTo>
                        <a:lnTo>
                          <a:pt x="751" y="2860"/>
                        </a:lnTo>
                        <a:lnTo>
                          <a:pt x="724" y="2819"/>
                        </a:lnTo>
                        <a:lnTo>
                          <a:pt x="697" y="2806"/>
                        </a:lnTo>
                        <a:lnTo>
                          <a:pt x="670" y="2819"/>
                        </a:lnTo>
                        <a:lnTo>
                          <a:pt x="643" y="2806"/>
                        </a:lnTo>
                        <a:lnTo>
                          <a:pt x="616" y="2819"/>
                        </a:lnTo>
                        <a:lnTo>
                          <a:pt x="589" y="2806"/>
                        </a:lnTo>
                        <a:lnTo>
                          <a:pt x="589" y="2779"/>
                        </a:lnTo>
                        <a:lnTo>
                          <a:pt x="562" y="2741"/>
                        </a:lnTo>
                        <a:lnTo>
                          <a:pt x="536" y="2700"/>
                        </a:lnTo>
                        <a:lnTo>
                          <a:pt x="509" y="2700"/>
                        </a:lnTo>
                        <a:lnTo>
                          <a:pt x="509" y="2647"/>
                        </a:lnTo>
                        <a:lnTo>
                          <a:pt x="495" y="2593"/>
                        </a:lnTo>
                        <a:lnTo>
                          <a:pt x="455" y="2580"/>
                        </a:lnTo>
                        <a:lnTo>
                          <a:pt x="442" y="2580"/>
                        </a:lnTo>
                        <a:lnTo>
                          <a:pt x="455" y="2553"/>
                        </a:lnTo>
                        <a:lnTo>
                          <a:pt x="455" y="2512"/>
                        </a:lnTo>
                        <a:lnTo>
                          <a:pt x="468" y="2512"/>
                        </a:lnTo>
                        <a:lnTo>
                          <a:pt x="468" y="2499"/>
                        </a:lnTo>
                        <a:lnTo>
                          <a:pt x="428" y="2459"/>
                        </a:lnTo>
                        <a:lnTo>
                          <a:pt x="428" y="2407"/>
                        </a:lnTo>
                        <a:lnTo>
                          <a:pt x="388" y="2340"/>
                        </a:lnTo>
                        <a:lnTo>
                          <a:pt x="415" y="2326"/>
                        </a:lnTo>
                        <a:lnTo>
                          <a:pt x="415" y="2272"/>
                        </a:lnTo>
                        <a:lnTo>
                          <a:pt x="428" y="2259"/>
                        </a:lnTo>
                        <a:lnTo>
                          <a:pt x="442" y="2219"/>
                        </a:lnTo>
                        <a:lnTo>
                          <a:pt x="428" y="2205"/>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52" name="Freeform 190">
                    <a:extLst>
                      <a:ext uri="{FF2B5EF4-FFF2-40B4-BE49-F238E27FC236}">
                        <a16:creationId xmlns:a16="http://schemas.microsoft.com/office/drawing/2014/main" id="{33FD99E6-19A7-814E-A3A9-D25714C60F32}"/>
                      </a:ext>
                    </a:extLst>
                  </p:cNvPr>
                  <p:cNvSpPr>
                    <a:spLocks/>
                  </p:cNvSpPr>
                  <p:nvPr/>
                </p:nvSpPr>
                <p:spPr bwMode="gray">
                  <a:xfrm>
                    <a:off x="3074" y="2254"/>
                    <a:ext cx="160" cy="101"/>
                  </a:xfrm>
                  <a:custGeom>
                    <a:avLst/>
                    <a:gdLst>
                      <a:gd name="T0" fmla="*/ 0 w 319"/>
                      <a:gd name="T1" fmla="*/ 47 h 201"/>
                      <a:gd name="T2" fmla="*/ 4 w 319"/>
                      <a:gd name="T3" fmla="*/ 44 h 201"/>
                      <a:gd name="T4" fmla="*/ 14 w 319"/>
                      <a:gd name="T5" fmla="*/ 37 h 201"/>
                      <a:gd name="T6" fmla="*/ 0 w 319"/>
                      <a:gd name="T7" fmla="*/ 41 h 201"/>
                      <a:gd name="T8" fmla="*/ 0 w 319"/>
                      <a:gd name="T9" fmla="*/ 34 h 201"/>
                      <a:gd name="T10" fmla="*/ 4 w 319"/>
                      <a:gd name="T11" fmla="*/ 24 h 201"/>
                      <a:gd name="T12" fmla="*/ 14 w 319"/>
                      <a:gd name="T13" fmla="*/ 17 h 201"/>
                      <a:gd name="T14" fmla="*/ 27 w 319"/>
                      <a:gd name="T15" fmla="*/ 24 h 201"/>
                      <a:gd name="T16" fmla="*/ 33 w 319"/>
                      <a:gd name="T17" fmla="*/ 17 h 201"/>
                      <a:gd name="T18" fmla="*/ 30 w 319"/>
                      <a:gd name="T19" fmla="*/ 10 h 201"/>
                      <a:gd name="T20" fmla="*/ 30 w 319"/>
                      <a:gd name="T21" fmla="*/ 7 h 201"/>
                      <a:gd name="T22" fmla="*/ 33 w 319"/>
                      <a:gd name="T23" fmla="*/ 4 h 201"/>
                      <a:gd name="T24" fmla="*/ 30 w 319"/>
                      <a:gd name="T25" fmla="*/ 0 h 201"/>
                      <a:gd name="T26" fmla="*/ 40 w 319"/>
                      <a:gd name="T27" fmla="*/ 0 h 201"/>
                      <a:gd name="T28" fmla="*/ 37 w 319"/>
                      <a:gd name="T29" fmla="*/ 7 h 201"/>
                      <a:gd name="T30" fmla="*/ 50 w 319"/>
                      <a:gd name="T31" fmla="*/ 10 h 201"/>
                      <a:gd name="T32" fmla="*/ 60 w 319"/>
                      <a:gd name="T33" fmla="*/ 10 h 201"/>
                      <a:gd name="T34" fmla="*/ 74 w 319"/>
                      <a:gd name="T35" fmla="*/ 10 h 201"/>
                      <a:gd name="T36" fmla="*/ 80 w 319"/>
                      <a:gd name="T37" fmla="*/ 20 h 201"/>
                      <a:gd name="T38" fmla="*/ 77 w 319"/>
                      <a:gd name="T39" fmla="*/ 30 h 201"/>
                      <a:gd name="T40" fmla="*/ 80 w 319"/>
                      <a:gd name="T41" fmla="*/ 37 h 201"/>
                      <a:gd name="T42" fmla="*/ 77 w 319"/>
                      <a:gd name="T43" fmla="*/ 41 h 201"/>
                      <a:gd name="T44" fmla="*/ 74 w 319"/>
                      <a:gd name="T45" fmla="*/ 41 h 201"/>
                      <a:gd name="T46" fmla="*/ 70 w 319"/>
                      <a:gd name="T47" fmla="*/ 44 h 201"/>
                      <a:gd name="T48" fmla="*/ 60 w 319"/>
                      <a:gd name="T49" fmla="*/ 44 h 201"/>
                      <a:gd name="T50" fmla="*/ 50 w 319"/>
                      <a:gd name="T51" fmla="*/ 47 h 201"/>
                      <a:gd name="T52" fmla="*/ 30 w 319"/>
                      <a:gd name="T53" fmla="*/ 47 h 201"/>
                      <a:gd name="T54" fmla="*/ 27 w 319"/>
                      <a:gd name="T55" fmla="*/ 51 h 201"/>
                      <a:gd name="T56" fmla="*/ 0 w 319"/>
                      <a:gd name="T57" fmla="*/ 47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9"/>
                      <a:gd name="T88" fmla="*/ 0 h 201"/>
                      <a:gd name="T89" fmla="*/ 319 w 319"/>
                      <a:gd name="T90" fmla="*/ 201 h 2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9" h="201">
                        <a:moveTo>
                          <a:pt x="0" y="188"/>
                        </a:moveTo>
                        <a:lnTo>
                          <a:pt x="13" y="174"/>
                        </a:lnTo>
                        <a:lnTo>
                          <a:pt x="54" y="147"/>
                        </a:lnTo>
                        <a:lnTo>
                          <a:pt x="0" y="161"/>
                        </a:lnTo>
                        <a:lnTo>
                          <a:pt x="0" y="134"/>
                        </a:lnTo>
                        <a:lnTo>
                          <a:pt x="13" y="94"/>
                        </a:lnTo>
                        <a:lnTo>
                          <a:pt x="54" y="67"/>
                        </a:lnTo>
                        <a:lnTo>
                          <a:pt x="105" y="94"/>
                        </a:lnTo>
                        <a:lnTo>
                          <a:pt x="132" y="67"/>
                        </a:lnTo>
                        <a:lnTo>
                          <a:pt x="119" y="40"/>
                        </a:lnTo>
                        <a:lnTo>
                          <a:pt x="119" y="26"/>
                        </a:lnTo>
                        <a:lnTo>
                          <a:pt x="132" y="13"/>
                        </a:lnTo>
                        <a:lnTo>
                          <a:pt x="119" y="0"/>
                        </a:lnTo>
                        <a:lnTo>
                          <a:pt x="159" y="0"/>
                        </a:lnTo>
                        <a:lnTo>
                          <a:pt x="146" y="26"/>
                        </a:lnTo>
                        <a:lnTo>
                          <a:pt x="200" y="40"/>
                        </a:lnTo>
                        <a:lnTo>
                          <a:pt x="240" y="40"/>
                        </a:lnTo>
                        <a:lnTo>
                          <a:pt x="294" y="40"/>
                        </a:lnTo>
                        <a:lnTo>
                          <a:pt x="319" y="80"/>
                        </a:lnTo>
                        <a:lnTo>
                          <a:pt x="305" y="120"/>
                        </a:lnTo>
                        <a:lnTo>
                          <a:pt x="319" y="147"/>
                        </a:lnTo>
                        <a:lnTo>
                          <a:pt x="305" y="161"/>
                        </a:lnTo>
                        <a:lnTo>
                          <a:pt x="294" y="161"/>
                        </a:lnTo>
                        <a:lnTo>
                          <a:pt x="280" y="174"/>
                        </a:lnTo>
                        <a:lnTo>
                          <a:pt x="240" y="174"/>
                        </a:lnTo>
                        <a:lnTo>
                          <a:pt x="200" y="188"/>
                        </a:lnTo>
                        <a:lnTo>
                          <a:pt x="119" y="188"/>
                        </a:lnTo>
                        <a:lnTo>
                          <a:pt x="105" y="201"/>
                        </a:lnTo>
                        <a:lnTo>
                          <a:pt x="0" y="188"/>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53" name="Freeform 191">
                    <a:extLst>
                      <a:ext uri="{FF2B5EF4-FFF2-40B4-BE49-F238E27FC236}">
                        <a16:creationId xmlns:a16="http://schemas.microsoft.com/office/drawing/2014/main" id="{8DAC3192-33A9-4E4F-8F76-CAA24FA5F5F2}"/>
                      </a:ext>
                    </a:extLst>
                  </p:cNvPr>
                  <p:cNvSpPr>
                    <a:spLocks/>
                  </p:cNvSpPr>
                  <p:nvPr/>
                </p:nvSpPr>
                <p:spPr bwMode="gray">
                  <a:xfrm>
                    <a:off x="3115" y="2122"/>
                    <a:ext cx="315" cy="247"/>
                  </a:xfrm>
                  <a:custGeom>
                    <a:avLst/>
                    <a:gdLst>
                      <a:gd name="T0" fmla="*/ 7 w 627"/>
                      <a:gd name="T1" fmla="*/ 57 h 495"/>
                      <a:gd name="T2" fmla="*/ 4 w 627"/>
                      <a:gd name="T3" fmla="*/ 47 h 495"/>
                      <a:gd name="T4" fmla="*/ 2 w 627"/>
                      <a:gd name="T5" fmla="*/ 37 h 495"/>
                      <a:gd name="T6" fmla="*/ 4 w 627"/>
                      <a:gd name="T7" fmla="*/ 33 h 495"/>
                      <a:gd name="T8" fmla="*/ 6 w 627"/>
                      <a:gd name="T9" fmla="*/ 29 h 495"/>
                      <a:gd name="T10" fmla="*/ 7 w 627"/>
                      <a:gd name="T11" fmla="*/ 27 h 495"/>
                      <a:gd name="T12" fmla="*/ 7 w 627"/>
                      <a:gd name="T13" fmla="*/ 26 h 495"/>
                      <a:gd name="T14" fmla="*/ 20 w 627"/>
                      <a:gd name="T15" fmla="*/ 16 h 495"/>
                      <a:gd name="T16" fmla="*/ 47 w 627"/>
                      <a:gd name="T17" fmla="*/ 10 h 495"/>
                      <a:gd name="T18" fmla="*/ 71 w 627"/>
                      <a:gd name="T19" fmla="*/ 6 h 495"/>
                      <a:gd name="T20" fmla="*/ 90 w 627"/>
                      <a:gd name="T21" fmla="*/ 10 h 495"/>
                      <a:gd name="T22" fmla="*/ 104 w 627"/>
                      <a:gd name="T23" fmla="*/ 10 h 495"/>
                      <a:gd name="T24" fmla="*/ 131 w 627"/>
                      <a:gd name="T25" fmla="*/ 16 h 495"/>
                      <a:gd name="T26" fmla="*/ 151 w 627"/>
                      <a:gd name="T27" fmla="*/ 26 h 495"/>
                      <a:gd name="T28" fmla="*/ 151 w 627"/>
                      <a:gd name="T29" fmla="*/ 40 h 495"/>
                      <a:gd name="T30" fmla="*/ 154 w 627"/>
                      <a:gd name="T31" fmla="*/ 50 h 495"/>
                      <a:gd name="T32" fmla="*/ 141 w 627"/>
                      <a:gd name="T33" fmla="*/ 60 h 495"/>
                      <a:gd name="T34" fmla="*/ 134 w 627"/>
                      <a:gd name="T35" fmla="*/ 70 h 495"/>
                      <a:gd name="T36" fmla="*/ 134 w 627"/>
                      <a:gd name="T37" fmla="*/ 86 h 495"/>
                      <a:gd name="T38" fmla="*/ 138 w 627"/>
                      <a:gd name="T39" fmla="*/ 96 h 495"/>
                      <a:gd name="T40" fmla="*/ 124 w 627"/>
                      <a:gd name="T41" fmla="*/ 96 h 495"/>
                      <a:gd name="T42" fmla="*/ 117 w 627"/>
                      <a:gd name="T43" fmla="*/ 103 h 495"/>
                      <a:gd name="T44" fmla="*/ 111 w 627"/>
                      <a:gd name="T45" fmla="*/ 113 h 495"/>
                      <a:gd name="T46" fmla="*/ 101 w 627"/>
                      <a:gd name="T47" fmla="*/ 117 h 495"/>
                      <a:gd name="T48" fmla="*/ 90 w 627"/>
                      <a:gd name="T49" fmla="*/ 123 h 495"/>
                      <a:gd name="T50" fmla="*/ 84 w 627"/>
                      <a:gd name="T51" fmla="*/ 120 h 495"/>
                      <a:gd name="T52" fmla="*/ 71 w 627"/>
                      <a:gd name="T53" fmla="*/ 107 h 495"/>
                      <a:gd name="T54" fmla="*/ 61 w 627"/>
                      <a:gd name="T55" fmla="*/ 103 h 495"/>
                      <a:gd name="T56" fmla="*/ 61 w 627"/>
                      <a:gd name="T57" fmla="*/ 86 h 495"/>
                      <a:gd name="T58" fmla="*/ 41 w 627"/>
                      <a:gd name="T59" fmla="*/ 76 h 495"/>
                      <a:gd name="T60" fmla="*/ 27 w 627"/>
                      <a:gd name="T61" fmla="*/ 76 h 495"/>
                      <a:gd name="T62" fmla="*/ 20 w 627"/>
                      <a:gd name="T63" fmla="*/ 66 h 495"/>
                      <a:gd name="T64" fmla="*/ 10 w 627"/>
                      <a:gd name="T65" fmla="*/ 66 h 4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7"/>
                      <a:gd name="T100" fmla="*/ 0 h 495"/>
                      <a:gd name="T101" fmla="*/ 627 w 627"/>
                      <a:gd name="T102" fmla="*/ 495 h 4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7" h="495">
                        <a:moveTo>
                          <a:pt x="40" y="267"/>
                        </a:moveTo>
                        <a:lnTo>
                          <a:pt x="26" y="228"/>
                        </a:lnTo>
                        <a:lnTo>
                          <a:pt x="26" y="215"/>
                        </a:lnTo>
                        <a:lnTo>
                          <a:pt x="13" y="188"/>
                        </a:lnTo>
                        <a:lnTo>
                          <a:pt x="0" y="161"/>
                        </a:lnTo>
                        <a:lnTo>
                          <a:pt x="5" y="151"/>
                        </a:lnTo>
                        <a:lnTo>
                          <a:pt x="9" y="142"/>
                        </a:lnTo>
                        <a:lnTo>
                          <a:pt x="15" y="132"/>
                        </a:lnTo>
                        <a:lnTo>
                          <a:pt x="19" y="125"/>
                        </a:lnTo>
                        <a:lnTo>
                          <a:pt x="23" y="117"/>
                        </a:lnTo>
                        <a:lnTo>
                          <a:pt x="25" y="111"/>
                        </a:lnTo>
                        <a:lnTo>
                          <a:pt x="26" y="109"/>
                        </a:lnTo>
                        <a:lnTo>
                          <a:pt x="26" y="107"/>
                        </a:lnTo>
                        <a:lnTo>
                          <a:pt x="80" y="67"/>
                        </a:lnTo>
                        <a:lnTo>
                          <a:pt x="134" y="54"/>
                        </a:lnTo>
                        <a:lnTo>
                          <a:pt x="188" y="40"/>
                        </a:lnTo>
                        <a:lnTo>
                          <a:pt x="241" y="40"/>
                        </a:lnTo>
                        <a:lnTo>
                          <a:pt x="282" y="27"/>
                        </a:lnTo>
                        <a:lnTo>
                          <a:pt x="320" y="40"/>
                        </a:lnTo>
                        <a:lnTo>
                          <a:pt x="360" y="40"/>
                        </a:lnTo>
                        <a:lnTo>
                          <a:pt x="374" y="0"/>
                        </a:lnTo>
                        <a:lnTo>
                          <a:pt x="414" y="40"/>
                        </a:lnTo>
                        <a:lnTo>
                          <a:pt x="455" y="40"/>
                        </a:lnTo>
                        <a:lnTo>
                          <a:pt x="522" y="67"/>
                        </a:lnTo>
                        <a:lnTo>
                          <a:pt x="576" y="107"/>
                        </a:lnTo>
                        <a:lnTo>
                          <a:pt x="602" y="107"/>
                        </a:lnTo>
                        <a:lnTo>
                          <a:pt x="589" y="134"/>
                        </a:lnTo>
                        <a:lnTo>
                          <a:pt x="602" y="161"/>
                        </a:lnTo>
                        <a:lnTo>
                          <a:pt x="627" y="161"/>
                        </a:lnTo>
                        <a:lnTo>
                          <a:pt x="616" y="201"/>
                        </a:lnTo>
                        <a:lnTo>
                          <a:pt x="576" y="201"/>
                        </a:lnTo>
                        <a:lnTo>
                          <a:pt x="562" y="242"/>
                        </a:lnTo>
                        <a:lnTo>
                          <a:pt x="549" y="267"/>
                        </a:lnTo>
                        <a:lnTo>
                          <a:pt x="535" y="280"/>
                        </a:lnTo>
                        <a:lnTo>
                          <a:pt x="549" y="320"/>
                        </a:lnTo>
                        <a:lnTo>
                          <a:pt x="535" y="347"/>
                        </a:lnTo>
                        <a:lnTo>
                          <a:pt x="535" y="374"/>
                        </a:lnTo>
                        <a:lnTo>
                          <a:pt x="549" y="387"/>
                        </a:lnTo>
                        <a:lnTo>
                          <a:pt x="522" y="387"/>
                        </a:lnTo>
                        <a:lnTo>
                          <a:pt x="495" y="387"/>
                        </a:lnTo>
                        <a:lnTo>
                          <a:pt x="495" y="414"/>
                        </a:lnTo>
                        <a:lnTo>
                          <a:pt x="468" y="414"/>
                        </a:lnTo>
                        <a:lnTo>
                          <a:pt x="468" y="455"/>
                        </a:lnTo>
                        <a:lnTo>
                          <a:pt x="441" y="455"/>
                        </a:lnTo>
                        <a:lnTo>
                          <a:pt x="428" y="482"/>
                        </a:lnTo>
                        <a:lnTo>
                          <a:pt x="401" y="468"/>
                        </a:lnTo>
                        <a:lnTo>
                          <a:pt x="374" y="482"/>
                        </a:lnTo>
                        <a:lnTo>
                          <a:pt x="360" y="495"/>
                        </a:lnTo>
                        <a:lnTo>
                          <a:pt x="334" y="495"/>
                        </a:lnTo>
                        <a:lnTo>
                          <a:pt x="334" y="482"/>
                        </a:lnTo>
                        <a:lnTo>
                          <a:pt x="307" y="441"/>
                        </a:lnTo>
                        <a:lnTo>
                          <a:pt x="282" y="428"/>
                        </a:lnTo>
                        <a:lnTo>
                          <a:pt x="255" y="401"/>
                        </a:lnTo>
                        <a:lnTo>
                          <a:pt x="241" y="414"/>
                        </a:lnTo>
                        <a:lnTo>
                          <a:pt x="228" y="387"/>
                        </a:lnTo>
                        <a:lnTo>
                          <a:pt x="241" y="347"/>
                        </a:lnTo>
                        <a:lnTo>
                          <a:pt x="215" y="307"/>
                        </a:lnTo>
                        <a:lnTo>
                          <a:pt x="161" y="307"/>
                        </a:lnTo>
                        <a:lnTo>
                          <a:pt x="121" y="307"/>
                        </a:lnTo>
                        <a:lnTo>
                          <a:pt x="107" y="307"/>
                        </a:lnTo>
                        <a:lnTo>
                          <a:pt x="67" y="293"/>
                        </a:lnTo>
                        <a:lnTo>
                          <a:pt x="80" y="267"/>
                        </a:lnTo>
                        <a:lnTo>
                          <a:pt x="67" y="267"/>
                        </a:lnTo>
                        <a:lnTo>
                          <a:pt x="40" y="267"/>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54" name="Freeform 192">
                    <a:extLst>
                      <a:ext uri="{FF2B5EF4-FFF2-40B4-BE49-F238E27FC236}">
                        <a16:creationId xmlns:a16="http://schemas.microsoft.com/office/drawing/2014/main" id="{C9FB4500-F5FA-1741-AD98-5029B4A19668}"/>
                      </a:ext>
                    </a:extLst>
                  </p:cNvPr>
                  <p:cNvSpPr>
                    <a:spLocks/>
                  </p:cNvSpPr>
                  <p:nvPr/>
                </p:nvSpPr>
                <p:spPr bwMode="gray">
                  <a:xfrm>
                    <a:off x="3281" y="2107"/>
                    <a:ext cx="509" cy="475"/>
                  </a:xfrm>
                  <a:custGeom>
                    <a:avLst/>
                    <a:gdLst>
                      <a:gd name="T0" fmla="*/ 20 w 1017"/>
                      <a:gd name="T1" fmla="*/ 231 h 950"/>
                      <a:gd name="T2" fmla="*/ 17 w 1017"/>
                      <a:gd name="T3" fmla="*/ 214 h 950"/>
                      <a:gd name="T4" fmla="*/ 4 w 1017"/>
                      <a:gd name="T5" fmla="*/ 208 h 950"/>
                      <a:gd name="T6" fmla="*/ 10 w 1017"/>
                      <a:gd name="T7" fmla="*/ 191 h 950"/>
                      <a:gd name="T8" fmla="*/ 20 w 1017"/>
                      <a:gd name="T9" fmla="*/ 184 h 950"/>
                      <a:gd name="T10" fmla="*/ 10 w 1017"/>
                      <a:gd name="T11" fmla="*/ 154 h 950"/>
                      <a:gd name="T12" fmla="*/ 0 w 1017"/>
                      <a:gd name="T13" fmla="*/ 134 h 950"/>
                      <a:gd name="T14" fmla="*/ 7 w 1017"/>
                      <a:gd name="T15" fmla="*/ 131 h 950"/>
                      <a:gd name="T16" fmla="*/ 17 w 1017"/>
                      <a:gd name="T17" fmla="*/ 123 h 950"/>
                      <a:gd name="T18" fmla="*/ 27 w 1017"/>
                      <a:gd name="T19" fmla="*/ 120 h 950"/>
                      <a:gd name="T20" fmla="*/ 34 w 1017"/>
                      <a:gd name="T21" fmla="*/ 111 h 950"/>
                      <a:gd name="T22" fmla="*/ 41 w 1017"/>
                      <a:gd name="T23" fmla="*/ 104 h 950"/>
                      <a:gd name="T24" fmla="*/ 54 w 1017"/>
                      <a:gd name="T25" fmla="*/ 104 h 950"/>
                      <a:gd name="T26" fmla="*/ 51 w 1017"/>
                      <a:gd name="T27" fmla="*/ 94 h 950"/>
                      <a:gd name="T28" fmla="*/ 51 w 1017"/>
                      <a:gd name="T29" fmla="*/ 77 h 950"/>
                      <a:gd name="T30" fmla="*/ 57 w 1017"/>
                      <a:gd name="T31" fmla="*/ 67 h 950"/>
                      <a:gd name="T32" fmla="*/ 71 w 1017"/>
                      <a:gd name="T33" fmla="*/ 57 h 950"/>
                      <a:gd name="T34" fmla="*/ 67 w 1017"/>
                      <a:gd name="T35" fmla="*/ 47 h 950"/>
                      <a:gd name="T36" fmla="*/ 67 w 1017"/>
                      <a:gd name="T37" fmla="*/ 33 h 950"/>
                      <a:gd name="T38" fmla="*/ 67 w 1017"/>
                      <a:gd name="T39" fmla="*/ 30 h 950"/>
                      <a:gd name="T40" fmla="*/ 71 w 1017"/>
                      <a:gd name="T41" fmla="*/ 21 h 950"/>
                      <a:gd name="T42" fmla="*/ 84 w 1017"/>
                      <a:gd name="T43" fmla="*/ 24 h 950"/>
                      <a:gd name="T44" fmla="*/ 91 w 1017"/>
                      <a:gd name="T45" fmla="*/ 17 h 950"/>
                      <a:gd name="T46" fmla="*/ 97 w 1017"/>
                      <a:gd name="T47" fmla="*/ 0 h 950"/>
                      <a:gd name="T48" fmla="*/ 111 w 1017"/>
                      <a:gd name="T49" fmla="*/ 0 h 950"/>
                      <a:gd name="T50" fmla="*/ 124 w 1017"/>
                      <a:gd name="T51" fmla="*/ 0 h 950"/>
                      <a:gd name="T52" fmla="*/ 138 w 1017"/>
                      <a:gd name="T53" fmla="*/ 14 h 950"/>
                      <a:gd name="T54" fmla="*/ 161 w 1017"/>
                      <a:gd name="T55" fmla="*/ 0 h 950"/>
                      <a:gd name="T56" fmla="*/ 177 w 1017"/>
                      <a:gd name="T57" fmla="*/ 7 h 950"/>
                      <a:gd name="T58" fmla="*/ 184 w 1017"/>
                      <a:gd name="T59" fmla="*/ 27 h 950"/>
                      <a:gd name="T60" fmla="*/ 181 w 1017"/>
                      <a:gd name="T61" fmla="*/ 40 h 950"/>
                      <a:gd name="T62" fmla="*/ 198 w 1017"/>
                      <a:gd name="T63" fmla="*/ 47 h 950"/>
                      <a:gd name="T64" fmla="*/ 194 w 1017"/>
                      <a:gd name="T65" fmla="*/ 54 h 950"/>
                      <a:gd name="T66" fmla="*/ 208 w 1017"/>
                      <a:gd name="T67" fmla="*/ 67 h 950"/>
                      <a:gd name="T68" fmla="*/ 221 w 1017"/>
                      <a:gd name="T69" fmla="*/ 74 h 950"/>
                      <a:gd name="T70" fmla="*/ 231 w 1017"/>
                      <a:gd name="T71" fmla="*/ 77 h 950"/>
                      <a:gd name="T72" fmla="*/ 245 w 1017"/>
                      <a:gd name="T73" fmla="*/ 84 h 950"/>
                      <a:gd name="T74" fmla="*/ 255 w 1017"/>
                      <a:gd name="T75" fmla="*/ 94 h 950"/>
                      <a:gd name="T76" fmla="*/ 241 w 1017"/>
                      <a:gd name="T77" fmla="*/ 111 h 950"/>
                      <a:gd name="T78" fmla="*/ 224 w 1017"/>
                      <a:gd name="T79" fmla="*/ 107 h 950"/>
                      <a:gd name="T80" fmla="*/ 221 w 1017"/>
                      <a:gd name="T81" fmla="*/ 120 h 950"/>
                      <a:gd name="T82" fmla="*/ 231 w 1017"/>
                      <a:gd name="T83" fmla="*/ 134 h 950"/>
                      <a:gd name="T84" fmla="*/ 238 w 1017"/>
                      <a:gd name="T85" fmla="*/ 147 h 950"/>
                      <a:gd name="T86" fmla="*/ 241 w 1017"/>
                      <a:gd name="T87" fmla="*/ 161 h 950"/>
                      <a:gd name="T88" fmla="*/ 221 w 1017"/>
                      <a:gd name="T89" fmla="*/ 161 h 950"/>
                      <a:gd name="T90" fmla="*/ 218 w 1017"/>
                      <a:gd name="T91" fmla="*/ 177 h 950"/>
                      <a:gd name="T92" fmla="*/ 224 w 1017"/>
                      <a:gd name="T93" fmla="*/ 201 h 950"/>
                      <a:gd name="T94" fmla="*/ 214 w 1017"/>
                      <a:gd name="T95" fmla="*/ 204 h 950"/>
                      <a:gd name="T96" fmla="*/ 201 w 1017"/>
                      <a:gd name="T97" fmla="*/ 198 h 950"/>
                      <a:gd name="T98" fmla="*/ 194 w 1017"/>
                      <a:gd name="T99" fmla="*/ 201 h 950"/>
                      <a:gd name="T100" fmla="*/ 187 w 1017"/>
                      <a:gd name="T101" fmla="*/ 208 h 950"/>
                      <a:gd name="T102" fmla="*/ 177 w 1017"/>
                      <a:gd name="T103" fmla="*/ 198 h 950"/>
                      <a:gd name="T104" fmla="*/ 171 w 1017"/>
                      <a:gd name="T105" fmla="*/ 211 h 950"/>
                      <a:gd name="T106" fmla="*/ 154 w 1017"/>
                      <a:gd name="T107" fmla="*/ 204 h 950"/>
                      <a:gd name="T108" fmla="*/ 141 w 1017"/>
                      <a:gd name="T109" fmla="*/ 208 h 950"/>
                      <a:gd name="T110" fmla="*/ 134 w 1017"/>
                      <a:gd name="T111" fmla="*/ 208 h 950"/>
                      <a:gd name="T112" fmla="*/ 124 w 1017"/>
                      <a:gd name="T113" fmla="*/ 204 h 950"/>
                      <a:gd name="T114" fmla="*/ 94 w 1017"/>
                      <a:gd name="T115" fmla="*/ 208 h 950"/>
                      <a:gd name="T116" fmla="*/ 74 w 1017"/>
                      <a:gd name="T117" fmla="*/ 208 h 950"/>
                      <a:gd name="T118" fmla="*/ 64 w 1017"/>
                      <a:gd name="T119" fmla="*/ 211 h 950"/>
                      <a:gd name="T120" fmla="*/ 54 w 1017"/>
                      <a:gd name="T121" fmla="*/ 214 h 950"/>
                      <a:gd name="T122" fmla="*/ 41 w 1017"/>
                      <a:gd name="T123" fmla="*/ 218 h 950"/>
                      <a:gd name="T124" fmla="*/ 34 w 1017"/>
                      <a:gd name="T125" fmla="*/ 234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7"/>
                      <a:gd name="T190" fmla="*/ 0 h 950"/>
                      <a:gd name="T191" fmla="*/ 1017 w 1017"/>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7" h="950">
                        <a:moveTo>
                          <a:pt x="94" y="950"/>
                        </a:moveTo>
                        <a:lnTo>
                          <a:pt x="80" y="923"/>
                        </a:lnTo>
                        <a:lnTo>
                          <a:pt x="80" y="896"/>
                        </a:lnTo>
                        <a:lnTo>
                          <a:pt x="67" y="856"/>
                        </a:lnTo>
                        <a:lnTo>
                          <a:pt x="67" y="842"/>
                        </a:lnTo>
                        <a:lnTo>
                          <a:pt x="13" y="829"/>
                        </a:lnTo>
                        <a:lnTo>
                          <a:pt x="26" y="816"/>
                        </a:lnTo>
                        <a:lnTo>
                          <a:pt x="40" y="762"/>
                        </a:lnTo>
                        <a:lnTo>
                          <a:pt x="67" y="762"/>
                        </a:lnTo>
                        <a:lnTo>
                          <a:pt x="80" y="735"/>
                        </a:lnTo>
                        <a:lnTo>
                          <a:pt x="67" y="668"/>
                        </a:lnTo>
                        <a:lnTo>
                          <a:pt x="40" y="614"/>
                        </a:lnTo>
                        <a:lnTo>
                          <a:pt x="13" y="560"/>
                        </a:lnTo>
                        <a:lnTo>
                          <a:pt x="0" y="535"/>
                        </a:lnTo>
                        <a:lnTo>
                          <a:pt x="0" y="522"/>
                        </a:lnTo>
                        <a:lnTo>
                          <a:pt x="26" y="522"/>
                        </a:lnTo>
                        <a:lnTo>
                          <a:pt x="40" y="509"/>
                        </a:lnTo>
                        <a:lnTo>
                          <a:pt x="67" y="495"/>
                        </a:lnTo>
                        <a:lnTo>
                          <a:pt x="94" y="509"/>
                        </a:lnTo>
                        <a:lnTo>
                          <a:pt x="107" y="482"/>
                        </a:lnTo>
                        <a:lnTo>
                          <a:pt x="134" y="482"/>
                        </a:lnTo>
                        <a:lnTo>
                          <a:pt x="134" y="441"/>
                        </a:lnTo>
                        <a:lnTo>
                          <a:pt x="161" y="441"/>
                        </a:lnTo>
                        <a:lnTo>
                          <a:pt x="161" y="414"/>
                        </a:lnTo>
                        <a:lnTo>
                          <a:pt x="188" y="414"/>
                        </a:lnTo>
                        <a:lnTo>
                          <a:pt x="215" y="414"/>
                        </a:lnTo>
                        <a:lnTo>
                          <a:pt x="201" y="401"/>
                        </a:lnTo>
                        <a:lnTo>
                          <a:pt x="201" y="374"/>
                        </a:lnTo>
                        <a:lnTo>
                          <a:pt x="215" y="347"/>
                        </a:lnTo>
                        <a:lnTo>
                          <a:pt x="201" y="307"/>
                        </a:lnTo>
                        <a:lnTo>
                          <a:pt x="215" y="294"/>
                        </a:lnTo>
                        <a:lnTo>
                          <a:pt x="228" y="267"/>
                        </a:lnTo>
                        <a:lnTo>
                          <a:pt x="242" y="226"/>
                        </a:lnTo>
                        <a:lnTo>
                          <a:pt x="282" y="226"/>
                        </a:lnTo>
                        <a:lnTo>
                          <a:pt x="295" y="186"/>
                        </a:lnTo>
                        <a:lnTo>
                          <a:pt x="268" y="186"/>
                        </a:lnTo>
                        <a:lnTo>
                          <a:pt x="255" y="159"/>
                        </a:lnTo>
                        <a:lnTo>
                          <a:pt x="268" y="132"/>
                        </a:lnTo>
                        <a:lnTo>
                          <a:pt x="255" y="132"/>
                        </a:lnTo>
                        <a:lnTo>
                          <a:pt x="268" y="121"/>
                        </a:lnTo>
                        <a:lnTo>
                          <a:pt x="282" y="132"/>
                        </a:lnTo>
                        <a:lnTo>
                          <a:pt x="282" y="81"/>
                        </a:lnTo>
                        <a:lnTo>
                          <a:pt x="320" y="94"/>
                        </a:lnTo>
                        <a:lnTo>
                          <a:pt x="334" y="94"/>
                        </a:lnTo>
                        <a:lnTo>
                          <a:pt x="361" y="94"/>
                        </a:lnTo>
                        <a:lnTo>
                          <a:pt x="361" y="67"/>
                        </a:lnTo>
                        <a:lnTo>
                          <a:pt x="387" y="13"/>
                        </a:lnTo>
                        <a:lnTo>
                          <a:pt x="387" y="0"/>
                        </a:lnTo>
                        <a:lnTo>
                          <a:pt x="414" y="13"/>
                        </a:lnTo>
                        <a:lnTo>
                          <a:pt x="441" y="0"/>
                        </a:lnTo>
                        <a:lnTo>
                          <a:pt x="468" y="13"/>
                        </a:lnTo>
                        <a:lnTo>
                          <a:pt x="495" y="0"/>
                        </a:lnTo>
                        <a:lnTo>
                          <a:pt x="522" y="13"/>
                        </a:lnTo>
                        <a:lnTo>
                          <a:pt x="549" y="54"/>
                        </a:lnTo>
                        <a:lnTo>
                          <a:pt x="589" y="0"/>
                        </a:lnTo>
                        <a:lnTo>
                          <a:pt x="643" y="0"/>
                        </a:lnTo>
                        <a:lnTo>
                          <a:pt x="681" y="13"/>
                        </a:lnTo>
                        <a:lnTo>
                          <a:pt x="708" y="27"/>
                        </a:lnTo>
                        <a:lnTo>
                          <a:pt x="708" y="81"/>
                        </a:lnTo>
                        <a:lnTo>
                          <a:pt x="735" y="107"/>
                        </a:lnTo>
                        <a:lnTo>
                          <a:pt x="735" y="146"/>
                        </a:lnTo>
                        <a:lnTo>
                          <a:pt x="721" y="159"/>
                        </a:lnTo>
                        <a:lnTo>
                          <a:pt x="721" y="173"/>
                        </a:lnTo>
                        <a:lnTo>
                          <a:pt x="789" y="186"/>
                        </a:lnTo>
                        <a:lnTo>
                          <a:pt x="789" y="213"/>
                        </a:lnTo>
                        <a:lnTo>
                          <a:pt x="775" y="213"/>
                        </a:lnTo>
                        <a:lnTo>
                          <a:pt x="802" y="226"/>
                        </a:lnTo>
                        <a:lnTo>
                          <a:pt x="829" y="267"/>
                        </a:lnTo>
                        <a:lnTo>
                          <a:pt x="869" y="267"/>
                        </a:lnTo>
                        <a:lnTo>
                          <a:pt x="883" y="294"/>
                        </a:lnTo>
                        <a:lnTo>
                          <a:pt x="896" y="320"/>
                        </a:lnTo>
                        <a:lnTo>
                          <a:pt x="923" y="307"/>
                        </a:lnTo>
                        <a:lnTo>
                          <a:pt x="963" y="307"/>
                        </a:lnTo>
                        <a:lnTo>
                          <a:pt x="977" y="334"/>
                        </a:lnTo>
                        <a:lnTo>
                          <a:pt x="1004" y="334"/>
                        </a:lnTo>
                        <a:lnTo>
                          <a:pt x="1017" y="374"/>
                        </a:lnTo>
                        <a:lnTo>
                          <a:pt x="977" y="428"/>
                        </a:lnTo>
                        <a:lnTo>
                          <a:pt x="963" y="441"/>
                        </a:lnTo>
                        <a:lnTo>
                          <a:pt x="923" y="441"/>
                        </a:lnTo>
                        <a:lnTo>
                          <a:pt x="896" y="428"/>
                        </a:lnTo>
                        <a:lnTo>
                          <a:pt x="883" y="455"/>
                        </a:lnTo>
                        <a:lnTo>
                          <a:pt x="883" y="482"/>
                        </a:lnTo>
                        <a:lnTo>
                          <a:pt x="923" y="509"/>
                        </a:lnTo>
                        <a:lnTo>
                          <a:pt x="923" y="535"/>
                        </a:lnTo>
                        <a:lnTo>
                          <a:pt x="950" y="560"/>
                        </a:lnTo>
                        <a:lnTo>
                          <a:pt x="950" y="587"/>
                        </a:lnTo>
                        <a:lnTo>
                          <a:pt x="990" y="614"/>
                        </a:lnTo>
                        <a:lnTo>
                          <a:pt x="963" y="641"/>
                        </a:lnTo>
                        <a:lnTo>
                          <a:pt x="923" y="654"/>
                        </a:lnTo>
                        <a:lnTo>
                          <a:pt x="883" y="641"/>
                        </a:lnTo>
                        <a:lnTo>
                          <a:pt x="883" y="681"/>
                        </a:lnTo>
                        <a:lnTo>
                          <a:pt x="869" y="708"/>
                        </a:lnTo>
                        <a:lnTo>
                          <a:pt x="869" y="762"/>
                        </a:lnTo>
                        <a:lnTo>
                          <a:pt x="896" y="802"/>
                        </a:lnTo>
                        <a:lnTo>
                          <a:pt x="883" y="816"/>
                        </a:lnTo>
                        <a:lnTo>
                          <a:pt x="856" y="816"/>
                        </a:lnTo>
                        <a:lnTo>
                          <a:pt x="842" y="789"/>
                        </a:lnTo>
                        <a:lnTo>
                          <a:pt x="802" y="789"/>
                        </a:lnTo>
                        <a:lnTo>
                          <a:pt x="802" y="816"/>
                        </a:lnTo>
                        <a:lnTo>
                          <a:pt x="775" y="802"/>
                        </a:lnTo>
                        <a:lnTo>
                          <a:pt x="762" y="816"/>
                        </a:lnTo>
                        <a:lnTo>
                          <a:pt x="748" y="829"/>
                        </a:lnTo>
                        <a:lnTo>
                          <a:pt x="721" y="789"/>
                        </a:lnTo>
                        <a:lnTo>
                          <a:pt x="708" y="789"/>
                        </a:lnTo>
                        <a:lnTo>
                          <a:pt x="695" y="816"/>
                        </a:lnTo>
                        <a:lnTo>
                          <a:pt x="681" y="842"/>
                        </a:lnTo>
                        <a:lnTo>
                          <a:pt x="643" y="816"/>
                        </a:lnTo>
                        <a:lnTo>
                          <a:pt x="616" y="816"/>
                        </a:lnTo>
                        <a:lnTo>
                          <a:pt x="589" y="829"/>
                        </a:lnTo>
                        <a:lnTo>
                          <a:pt x="562" y="829"/>
                        </a:lnTo>
                        <a:lnTo>
                          <a:pt x="562" y="856"/>
                        </a:lnTo>
                        <a:lnTo>
                          <a:pt x="535" y="829"/>
                        </a:lnTo>
                        <a:lnTo>
                          <a:pt x="508" y="856"/>
                        </a:lnTo>
                        <a:lnTo>
                          <a:pt x="495" y="816"/>
                        </a:lnTo>
                        <a:lnTo>
                          <a:pt x="468" y="829"/>
                        </a:lnTo>
                        <a:lnTo>
                          <a:pt x="374" y="829"/>
                        </a:lnTo>
                        <a:lnTo>
                          <a:pt x="334" y="829"/>
                        </a:lnTo>
                        <a:lnTo>
                          <a:pt x="295" y="829"/>
                        </a:lnTo>
                        <a:lnTo>
                          <a:pt x="282" y="842"/>
                        </a:lnTo>
                        <a:lnTo>
                          <a:pt x="255" y="842"/>
                        </a:lnTo>
                        <a:lnTo>
                          <a:pt x="242" y="842"/>
                        </a:lnTo>
                        <a:lnTo>
                          <a:pt x="215" y="856"/>
                        </a:lnTo>
                        <a:lnTo>
                          <a:pt x="188" y="869"/>
                        </a:lnTo>
                        <a:lnTo>
                          <a:pt x="161" y="869"/>
                        </a:lnTo>
                        <a:lnTo>
                          <a:pt x="174" y="896"/>
                        </a:lnTo>
                        <a:lnTo>
                          <a:pt x="134" y="936"/>
                        </a:lnTo>
                        <a:lnTo>
                          <a:pt x="94" y="95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55" name="Freeform 193">
                    <a:extLst>
                      <a:ext uri="{FF2B5EF4-FFF2-40B4-BE49-F238E27FC236}">
                        <a16:creationId xmlns:a16="http://schemas.microsoft.com/office/drawing/2014/main" id="{58AA55BB-4946-F042-88B6-75C849D822CB}"/>
                      </a:ext>
                    </a:extLst>
                  </p:cNvPr>
                  <p:cNvSpPr>
                    <a:spLocks/>
                  </p:cNvSpPr>
                  <p:nvPr/>
                </p:nvSpPr>
                <p:spPr bwMode="gray">
                  <a:xfrm>
                    <a:off x="2907" y="825"/>
                    <a:ext cx="556" cy="988"/>
                  </a:xfrm>
                  <a:custGeom>
                    <a:avLst/>
                    <a:gdLst>
                      <a:gd name="T0" fmla="*/ 218 w 1109"/>
                      <a:gd name="T1" fmla="*/ 447 h 1979"/>
                      <a:gd name="T2" fmla="*/ 161 w 1109"/>
                      <a:gd name="T3" fmla="*/ 481 h 1979"/>
                      <a:gd name="T4" fmla="*/ 101 w 1109"/>
                      <a:gd name="T5" fmla="*/ 488 h 1979"/>
                      <a:gd name="T6" fmla="*/ 74 w 1109"/>
                      <a:gd name="T7" fmla="*/ 434 h 1979"/>
                      <a:gd name="T8" fmla="*/ 57 w 1109"/>
                      <a:gd name="T9" fmla="*/ 371 h 1979"/>
                      <a:gd name="T10" fmla="*/ 77 w 1109"/>
                      <a:gd name="T11" fmla="*/ 330 h 1979"/>
                      <a:gd name="T12" fmla="*/ 107 w 1109"/>
                      <a:gd name="T13" fmla="*/ 280 h 1979"/>
                      <a:gd name="T14" fmla="*/ 124 w 1109"/>
                      <a:gd name="T15" fmla="*/ 250 h 1979"/>
                      <a:gd name="T16" fmla="*/ 124 w 1109"/>
                      <a:gd name="T17" fmla="*/ 249 h 1979"/>
                      <a:gd name="T18" fmla="*/ 123 w 1109"/>
                      <a:gd name="T19" fmla="*/ 246 h 1979"/>
                      <a:gd name="T20" fmla="*/ 121 w 1109"/>
                      <a:gd name="T21" fmla="*/ 238 h 1979"/>
                      <a:gd name="T22" fmla="*/ 121 w 1109"/>
                      <a:gd name="T23" fmla="*/ 234 h 1979"/>
                      <a:gd name="T24" fmla="*/ 120 w 1109"/>
                      <a:gd name="T25" fmla="*/ 231 h 1979"/>
                      <a:gd name="T26" fmla="*/ 117 w 1109"/>
                      <a:gd name="T27" fmla="*/ 226 h 1979"/>
                      <a:gd name="T28" fmla="*/ 114 w 1109"/>
                      <a:gd name="T29" fmla="*/ 224 h 1979"/>
                      <a:gd name="T30" fmla="*/ 97 w 1109"/>
                      <a:gd name="T31" fmla="*/ 217 h 1979"/>
                      <a:gd name="T32" fmla="*/ 84 w 1109"/>
                      <a:gd name="T33" fmla="*/ 200 h 1979"/>
                      <a:gd name="T34" fmla="*/ 80 w 1109"/>
                      <a:gd name="T35" fmla="*/ 173 h 1979"/>
                      <a:gd name="T36" fmla="*/ 74 w 1109"/>
                      <a:gd name="T37" fmla="*/ 147 h 1979"/>
                      <a:gd name="T38" fmla="*/ 67 w 1109"/>
                      <a:gd name="T39" fmla="*/ 127 h 1979"/>
                      <a:gd name="T40" fmla="*/ 54 w 1109"/>
                      <a:gd name="T41" fmla="*/ 103 h 1979"/>
                      <a:gd name="T42" fmla="*/ 21 w 1109"/>
                      <a:gd name="T43" fmla="*/ 90 h 1979"/>
                      <a:gd name="T44" fmla="*/ 4 w 1109"/>
                      <a:gd name="T45" fmla="*/ 70 h 1979"/>
                      <a:gd name="T46" fmla="*/ 10 w 1109"/>
                      <a:gd name="T47" fmla="*/ 67 h 1979"/>
                      <a:gd name="T48" fmla="*/ 33 w 1109"/>
                      <a:gd name="T49" fmla="*/ 76 h 1979"/>
                      <a:gd name="T50" fmla="*/ 54 w 1109"/>
                      <a:gd name="T51" fmla="*/ 87 h 1979"/>
                      <a:gd name="T52" fmla="*/ 57 w 1109"/>
                      <a:gd name="T53" fmla="*/ 80 h 1979"/>
                      <a:gd name="T54" fmla="*/ 59 w 1109"/>
                      <a:gd name="T55" fmla="*/ 77 h 1979"/>
                      <a:gd name="T56" fmla="*/ 63 w 1109"/>
                      <a:gd name="T57" fmla="*/ 76 h 1979"/>
                      <a:gd name="T58" fmla="*/ 66 w 1109"/>
                      <a:gd name="T59" fmla="*/ 76 h 1979"/>
                      <a:gd name="T60" fmla="*/ 87 w 1109"/>
                      <a:gd name="T61" fmla="*/ 76 h 1979"/>
                      <a:gd name="T62" fmla="*/ 91 w 1109"/>
                      <a:gd name="T63" fmla="*/ 67 h 1979"/>
                      <a:gd name="T64" fmla="*/ 87 w 1109"/>
                      <a:gd name="T65" fmla="*/ 27 h 1979"/>
                      <a:gd name="T66" fmla="*/ 104 w 1109"/>
                      <a:gd name="T67" fmla="*/ 10 h 1979"/>
                      <a:gd name="T68" fmla="*/ 124 w 1109"/>
                      <a:gd name="T69" fmla="*/ 6 h 1979"/>
                      <a:gd name="T70" fmla="*/ 140 w 1109"/>
                      <a:gd name="T71" fmla="*/ 30 h 1979"/>
                      <a:gd name="T72" fmla="*/ 144 w 1109"/>
                      <a:gd name="T73" fmla="*/ 53 h 1979"/>
                      <a:gd name="T74" fmla="*/ 171 w 1109"/>
                      <a:gd name="T75" fmla="*/ 93 h 1979"/>
                      <a:gd name="T76" fmla="*/ 177 w 1109"/>
                      <a:gd name="T77" fmla="*/ 123 h 1979"/>
                      <a:gd name="T78" fmla="*/ 191 w 1109"/>
                      <a:gd name="T79" fmla="*/ 167 h 1979"/>
                      <a:gd name="T80" fmla="*/ 204 w 1109"/>
                      <a:gd name="T81" fmla="*/ 197 h 1979"/>
                      <a:gd name="T82" fmla="*/ 211 w 1109"/>
                      <a:gd name="T83" fmla="*/ 227 h 1979"/>
                      <a:gd name="T84" fmla="*/ 224 w 1109"/>
                      <a:gd name="T85" fmla="*/ 247 h 1979"/>
                      <a:gd name="T86" fmla="*/ 237 w 1109"/>
                      <a:gd name="T87" fmla="*/ 280 h 1979"/>
                      <a:gd name="T88" fmla="*/ 251 w 1109"/>
                      <a:gd name="T89" fmla="*/ 294 h 1979"/>
                      <a:gd name="T90" fmla="*/ 271 w 1109"/>
                      <a:gd name="T91" fmla="*/ 307 h 1979"/>
                      <a:gd name="T92" fmla="*/ 271 w 1109"/>
                      <a:gd name="T93" fmla="*/ 347 h 1979"/>
                      <a:gd name="T94" fmla="*/ 234 w 1109"/>
                      <a:gd name="T95" fmla="*/ 427 h 1979"/>
                      <a:gd name="T96" fmla="*/ 234 w 1109"/>
                      <a:gd name="T97" fmla="*/ 428 h 1979"/>
                      <a:gd name="T98" fmla="*/ 233 w 1109"/>
                      <a:gd name="T99" fmla="*/ 431 h 1979"/>
                      <a:gd name="T100" fmla="*/ 230 w 1109"/>
                      <a:gd name="T101" fmla="*/ 439 h 19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9"/>
                      <a:gd name="T154" fmla="*/ 0 h 1979"/>
                      <a:gd name="T155" fmla="*/ 1109 w 1109"/>
                      <a:gd name="T156" fmla="*/ 1979 h 19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9" h="1979">
                        <a:moveTo>
                          <a:pt x="908" y="1777"/>
                        </a:moveTo>
                        <a:lnTo>
                          <a:pt x="883" y="1791"/>
                        </a:lnTo>
                        <a:lnTo>
                          <a:pt x="869" y="1791"/>
                        </a:lnTo>
                        <a:lnTo>
                          <a:pt x="829" y="1804"/>
                        </a:lnTo>
                        <a:lnTo>
                          <a:pt x="708" y="1858"/>
                        </a:lnTo>
                        <a:lnTo>
                          <a:pt x="641" y="1925"/>
                        </a:lnTo>
                        <a:lnTo>
                          <a:pt x="547" y="1979"/>
                        </a:lnTo>
                        <a:lnTo>
                          <a:pt x="455" y="1979"/>
                        </a:lnTo>
                        <a:lnTo>
                          <a:pt x="401" y="1952"/>
                        </a:lnTo>
                        <a:lnTo>
                          <a:pt x="334" y="1912"/>
                        </a:lnTo>
                        <a:lnTo>
                          <a:pt x="307" y="1844"/>
                        </a:lnTo>
                        <a:lnTo>
                          <a:pt x="294" y="1737"/>
                        </a:lnTo>
                        <a:lnTo>
                          <a:pt x="294" y="1656"/>
                        </a:lnTo>
                        <a:lnTo>
                          <a:pt x="253" y="1578"/>
                        </a:lnTo>
                        <a:lnTo>
                          <a:pt x="226" y="1484"/>
                        </a:lnTo>
                        <a:lnTo>
                          <a:pt x="253" y="1430"/>
                        </a:lnTo>
                        <a:lnTo>
                          <a:pt x="294" y="1363"/>
                        </a:lnTo>
                        <a:lnTo>
                          <a:pt x="307" y="1322"/>
                        </a:lnTo>
                        <a:lnTo>
                          <a:pt x="334" y="1271"/>
                        </a:lnTo>
                        <a:lnTo>
                          <a:pt x="388" y="1217"/>
                        </a:lnTo>
                        <a:lnTo>
                          <a:pt x="428" y="1123"/>
                        </a:lnTo>
                        <a:lnTo>
                          <a:pt x="455" y="1056"/>
                        </a:lnTo>
                        <a:lnTo>
                          <a:pt x="482" y="1029"/>
                        </a:lnTo>
                        <a:lnTo>
                          <a:pt x="495" y="1002"/>
                        </a:lnTo>
                        <a:lnTo>
                          <a:pt x="493" y="1002"/>
                        </a:lnTo>
                        <a:lnTo>
                          <a:pt x="493" y="1000"/>
                        </a:lnTo>
                        <a:lnTo>
                          <a:pt x="493" y="998"/>
                        </a:lnTo>
                        <a:lnTo>
                          <a:pt x="491" y="994"/>
                        </a:lnTo>
                        <a:lnTo>
                          <a:pt x="491" y="990"/>
                        </a:lnTo>
                        <a:lnTo>
                          <a:pt x="489" y="985"/>
                        </a:lnTo>
                        <a:lnTo>
                          <a:pt x="487" y="975"/>
                        </a:lnTo>
                        <a:lnTo>
                          <a:pt x="486" y="964"/>
                        </a:lnTo>
                        <a:lnTo>
                          <a:pt x="484" y="952"/>
                        </a:lnTo>
                        <a:lnTo>
                          <a:pt x="482" y="946"/>
                        </a:lnTo>
                        <a:lnTo>
                          <a:pt x="482" y="942"/>
                        </a:lnTo>
                        <a:lnTo>
                          <a:pt x="482" y="939"/>
                        </a:lnTo>
                        <a:lnTo>
                          <a:pt x="482" y="937"/>
                        </a:lnTo>
                        <a:lnTo>
                          <a:pt x="480" y="931"/>
                        </a:lnTo>
                        <a:lnTo>
                          <a:pt x="480" y="927"/>
                        </a:lnTo>
                        <a:lnTo>
                          <a:pt x="476" y="917"/>
                        </a:lnTo>
                        <a:lnTo>
                          <a:pt x="472" y="912"/>
                        </a:lnTo>
                        <a:lnTo>
                          <a:pt x="468" y="906"/>
                        </a:lnTo>
                        <a:lnTo>
                          <a:pt x="463" y="902"/>
                        </a:lnTo>
                        <a:lnTo>
                          <a:pt x="459" y="898"/>
                        </a:lnTo>
                        <a:lnTo>
                          <a:pt x="455" y="896"/>
                        </a:lnTo>
                        <a:lnTo>
                          <a:pt x="388" y="870"/>
                        </a:lnTo>
                        <a:lnTo>
                          <a:pt x="374" y="870"/>
                        </a:lnTo>
                        <a:lnTo>
                          <a:pt x="361" y="843"/>
                        </a:lnTo>
                        <a:lnTo>
                          <a:pt x="334" y="802"/>
                        </a:lnTo>
                        <a:lnTo>
                          <a:pt x="307" y="762"/>
                        </a:lnTo>
                        <a:lnTo>
                          <a:pt x="320" y="749"/>
                        </a:lnTo>
                        <a:lnTo>
                          <a:pt x="320" y="695"/>
                        </a:lnTo>
                        <a:lnTo>
                          <a:pt x="307" y="668"/>
                        </a:lnTo>
                        <a:lnTo>
                          <a:pt x="280" y="616"/>
                        </a:lnTo>
                        <a:lnTo>
                          <a:pt x="294" y="589"/>
                        </a:lnTo>
                        <a:lnTo>
                          <a:pt x="294" y="576"/>
                        </a:lnTo>
                        <a:lnTo>
                          <a:pt x="267" y="549"/>
                        </a:lnTo>
                        <a:lnTo>
                          <a:pt x="267" y="509"/>
                        </a:lnTo>
                        <a:lnTo>
                          <a:pt x="267" y="482"/>
                        </a:lnTo>
                        <a:lnTo>
                          <a:pt x="240" y="455"/>
                        </a:lnTo>
                        <a:lnTo>
                          <a:pt x="213" y="415"/>
                        </a:lnTo>
                        <a:lnTo>
                          <a:pt x="173" y="388"/>
                        </a:lnTo>
                        <a:lnTo>
                          <a:pt x="119" y="388"/>
                        </a:lnTo>
                        <a:lnTo>
                          <a:pt x="81" y="361"/>
                        </a:lnTo>
                        <a:lnTo>
                          <a:pt x="40" y="321"/>
                        </a:lnTo>
                        <a:lnTo>
                          <a:pt x="0" y="294"/>
                        </a:lnTo>
                        <a:lnTo>
                          <a:pt x="13" y="282"/>
                        </a:lnTo>
                        <a:lnTo>
                          <a:pt x="27" y="294"/>
                        </a:lnTo>
                        <a:lnTo>
                          <a:pt x="54" y="282"/>
                        </a:lnTo>
                        <a:lnTo>
                          <a:pt x="40" y="269"/>
                        </a:lnTo>
                        <a:lnTo>
                          <a:pt x="54" y="229"/>
                        </a:lnTo>
                        <a:lnTo>
                          <a:pt x="81" y="242"/>
                        </a:lnTo>
                        <a:lnTo>
                          <a:pt x="132" y="307"/>
                        </a:lnTo>
                        <a:lnTo>
                          <a:pt x="132" y="334"/>
                        </a:lnTo>
                        <a:lnTo>
                          <a:pt x="173" y="334"/>
                        </a:lnTo>
                        <a:lnTo>
                          <a:pt x="213" y="348"/>
                        </a:lnTo>
                        <a:lnTo>
                          <a:pt x="226" y="321"/>
                        </a:lnTo>
                        <a:lnTo>
                          <a:pt x="228" y="317"/>
                        </a:lnTo>
                        <a:lnTo>
                          <a:pt x="232" y="313"/>
                        </a:lnTo>
                        <a:lnTo>
                          <a:pt x="236" y="309"/>
                        </a:lnTo>
                        <a:lnTo>
                          <a:pt x="242" y="307"/>
                        </a:lnTo>
                        <a:lnTo>
                          <a:pt x="246" y="305"/>
                        </a:lnTo>
                        <a:lnTo>
                          <a:pt x="249" y="305"/>
                        </a:lnTo>
                        <a:lnTo>
                          <a:pt x="253" y="303"/>
                        </a:lnTo>
                        <a:lnTo>
                          <a:pt x="257" y="305"/>
                        </a:lnTo>
                        <a:lnTo>
                          <a:pt x="261" y="305"/>
                        </a:lnTo>
                        <a:lnTo>
                          <a:pt x="267" y="307"/>
                        </a:lnTo>
                        <a:lnTo>
                          <a:pt x="320" y="334"/>
                        </a:lnTo>
                        <a:lnTo>
                          <a:pt x="347" y="307"/>
                        </a:lnTo>
                        <a:lnTo>
                          <a:pt x="334" y="294"/>
                        </a:lnTo>
                        <a:lnTo>
                          <a:pt x="334" y="282"/>
                        </a:lnTo>
                        <a:lnTo>
                          <a:pt x="361" y="269"/>
                        </a:lnTo>
                        <a:lnTo>
                          <a:pt x="361" y="215"/>
                        </a:lnTo>
                        <a:lnTo>
                          <a:pt x="361" y="161"/>
                        </a:lnTo>
                        <a:lnTo>
                          <a:pt x="347" y="108"/>
                        </a:lnTo>
                        <a:lnTo>
                          <a:pt x="361" y="81"/>
                        </a:lnTo>
                        <a:lnTo>
                          <a:pt x="388" y="40"/>
                        </a:lnTo>
                        <a:lnTo>
                          <a:pt x="415" y="40"/>
                        </a:lnTo>
                        <a:lnTo>
                          <a:pt x="428" y="27"/>
                        </a:lnTo>
                        <a:lnTo>
                          <a:pt x="468" y="0"/>
                        </a:lnTo>
                        <a:lnTo>
                          <a:pt x="495" y="27"/>
                        </a:lnTo>
                        <a:lnTo>
                          <a:pt x="547" y="54"/>
                        </a:lnTo>
                        <a:lnTo>
                          <a:pt x="574" y="81"/>
                        </a:lnTo>
                        <a:lnTo>
                          <a:pt x="560" y="121"/>
                        </a:lnTo>
                        <a:lnTo>
                          <a:pt x="574" y="175"/>
                        </a:lnTo>
                        <a:lnTo>
                          <a:pt x="547" y="215"/>
                        </a:lnTo>
                        <a:lnTo>
                          <a:pt x="574" y="215"/>
                        </a:lnTo>
                        <a:lnTo>
                          <a:pt x="574" y="282"/>
                        </a:lnTo>
                        <a:lnTo>
                          <a:pt x="628" y="348"/>
                        </a:lnTo>
                        <a:lnTo>
                          <a:pt x="681" y="374"/>
                        </a:lnTo>
                        <a:lnTo>
                          <a:pt x="722" y="401"/>
                        </a:lnTo>
                        <a:lnTo>
                          <a:pt x="735" y="442"/>
                        </a:lnTo>
                        <a:lnTo>
                          <a:pt x="708" y="495"/>
                        </a:lnTo>
                        <a:lnTo>
                          <a:pt x="695" y="536"/>
                        </a:lnTo>
                        <a:lnTo>
                          <a:pt x="695" y="576"/>
                        </a:lnTo>
                        <a:lnTo>
                          <a:pt x="762" y="668"/>
                        </a:lnTo>
                        <a:lnTo>
                          <a:pt x="802" y="708"/>
                        </a:lnTo>
                        <a:lnTo>
                          <a:pt x="843" y="775"/>
                        </a:lnTo>
                        <a:lnTo>
                          <a:pt x="816" y="789"/>
                        </a:lnTo>
                        <a:lnTo>
                          <a:pt x="816" y="856"/>
                        </a:lnTo>
                        <a:lnTo>
                          <a:pt x="856" y="896"/>
                        </a:lnTo>
                        <a:lnTo>
                          <a:pt x="843" y="910"/>
                        </a:lnTo>
                        <a:lnTo>
                          <a:pt x="843" y="964"/>
                        </a:lnTo>
                        <a:lnTo>
                          <a:pt x="883" y="950"/>
                        </a:lnTo>
                        <a:lnTo>
                          <a:pt x="894" y="988"/>
                        </a:lnTo>
                        <a:lnTo>
                          <a:pt x="908" y="1029"/>
                        </a:lnTo>
                        <a:lnTo>
                          <a:pt x="948" y="1042"/>
                        </a:lnTo>
                        <a:lnTo>
                          <a:pt x="948" y="1123"/>
                        </a:lnTo>
                        <a:lnTo>
                          <a:pt x="921" y="1136"/>
                        </a:lnTo>
                        <a:lnTo>
                          <a:pt x="962" y="1150"/>
                        </a:lnTo>
                        <a:lnTo>
                          <a:pt x="1002" y="1177"/>
                        </a:lnTo>
                        <a:lnTo>
                          <a:pt x="1029" y="1190"/>
                        </a:lnTo>
                        <a:lnTo>
                          <a:pt x="1056" y="1203"/>
                        </a:lnTo>
                        <a:lnTo>
                          <a:pt x="1083" y="1230"/>
                        </a:lnTo>
                        <a:lnTo>
                          <a:pt x="1109" y="1257"/>
                        </a:lnTo>
                        <a:lnTo>
                          <a:pt x="1096" y="1336"/>
                        </a:lnTo>
                        <a:lnTo>
                          <a:pt x="1083" y="1390"/>
                        </a:lnTo>
                        <a:lnTo>
                          <a:pt x="1042" y="1497"/>
                        </a:lnTo>
                        <a:lnTo>
                          <a:pt x="1002" y="1605"/>
                        </a:lnTo>
                        <a:lnTo>
                          <a:pt x="935" y="1710"/>
                        </a:lnTo>
                        <a:lnTo>
                          <a:pt x="935" y="1712"/>
                        </a:lnTo>
                        <a:lnTo>
                          <a:pt x="935" y="1714"/>
                        </a:lnTo>
                        <a:lnTo>
                          <a:pt x="933" y="1718"/>
                        </a:lnTo>
                        <a:lnTo>
                          <a:pt x="931" y="1722"/>
                        </a:lnTo>
                        <a:lnTo>
                          <a:pt x="931" y="1725"/>
                        </a:lnTo>
                        <a:lnTo>
                          <a:pt x="927" y="1733"/>
                        </a:lnTo>
                        <a:lnTo>
                          <a:pt x="923" y="1745"/>
                        </a:lnTo>
                        <a:lnTo>
                          <a:pt x="919" y="1756"/>
                        </a:lnTo>
                        <a:lnTo>
                          <a:pt x="914" y="1768"/>
                        </a:lnTo>
                        <a:lnTo>
                          <a:pt x="908" y="1777"/>
                        </a:lnTo>
                      </a:path>
                    </a:pathLst>
                  </a:custGeom>
                  <a:solidFill>
                    <a:srgbClr val="EC4070"/>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56" name="Freeform 194">
                    <a:extLst>
                      <a:ext uri="{FF2B5EF4-FFF2-40B4-BE49-F238E27FC236}">
                        <a16:creationId xmlns:a16="http://schemas.microsoft.com/office/drawing/2014/main" id="{8EE68FAD-7E99-9E42-AA76-4EEAEF84E733}"/>
                      </a:ext>
                    </a:extLst>
                  </p:cNvPr>
                  <p:cNvSpPr>
                    <a:spLocks/>
                  </p:cNvSpPr>
                  <p:nvPr/>
                </p:nvSpPr>
                <p:spPr bwMode="gray">
                  <a:xfrm>
                    <a:off x="2306" y="732"/>
                    <a:ext cx="942" cy="1315"/>
                  </a:xfrm>
                  <a:custGeom>
                    <a:avLst/>
                    <a:gdLst>
                      <a:gd name="T0" fmla="*/ 418 w 1885"/>
                      <a:gd name="T1" fmla="*/ 47 h 2631"/>
                      <a:gd name="T2" fmla="*/ 391 w 1885"/>
                      <a:gd name="T3" fmla="*/ 113 h 2631"/>
                      <a:gd name="T4" fmla="*/ 364 w 1885"/>
                      <a:gd name="T5" fmla="*/ 122 h 2631"/>
                      <a:gd name="T6" fmla="*/ 357 w 1885"/>
                      <a:gd name="T7" fmla="*/ 127 h 2631"/>
                      <a:gd name="T8" fmla="*/ 311 w 1885"/>
                      <a:gd name="T9" fmla="*/ 113 h 2631"/>
                      <a:gd name="T10" fmla="*/ 297 w 1885"/>
                      <a:gd name="T11" fmla="*/ 147 h 2631"/>
                      <a:gd name="T12" fmla="*/ 264 w 1885"/>
                      <a:gd name="T13" fmla="*/ 177 h 2631"/>
                      <a:gd name="T14" fmla="*/ 220 w 1885"/>
                      <a:gd name="T15" fmla="*/ 264 h 2631"/>
                      <a:gd name="T16" fmla="*/ 204 w 1885"/>
                      <a:gd name="T17" fmla="*/ 354 h 2631"/>
                      <a:gd name="T18" fmla="*/ 160 w 1885"/>
                      <a:gd name="T19" fmla="*/ 414 h 2631"/>
                      <a:gd name="T20" fmla="*/ 180 w 1885"/>
                      <a:gd name="T21" fmla="*/ 511 h 2631"/>
                      <a:gd name="T22" fmla="*/ 173 w 1885"/>
                      <a:gd name="T23" fmla="*/ 554 h 2631"/>
                      <a:gd name="T24" fmla="*/ 163 w 1885"/>
                      <a:gd name="T25" fmla="*/ 581 h 2631"/>
                      <a:gd name="T26" fmla="*/ 153 w 1885"/>
                      <a:gd name="T27" fmla="*/ 607 h 2631"/>
                      <a:gd name="T28" fmla="*/ 97 w 1885"/>
                      <a:gd name="T29" fmla="*/ 624 h 2631"/>
                      <a:gd name="T30" fmla="*/ 20 w 1885"/>
                      <a:gd name="T31" fmla="*/ 587 h 2631"/>
                      <a:gd name="T32" fmla="*/ 6 w 1885"/>
                      <a:gd name="T33" fmla="*/ 511 h 2631"/>
                      <a:gd name="T34" fmla="*/ 13 w 1885"/>
                      <a:gd name="T35" fmla="*/ 511 h 2631"/>
                      <a:gd name="T36" fmla="*/ 15 w 1885"/>
                      <a:gd name="T37" fmla="*/ 510 h 2631"/>
                      <a:gd name="T38" fmla="*/ 1 w 1885"/>
                      <a:gd name="T39" fmla="*/ 504 h 2631"/>
                      <a:gd name="T40" fmla="*/ 46 w 1885"/>
                      <a:gd name="T41" fmla="*/ 437 h 2631"/>
                      <a:gd name="T42" fmla="*/ 136 w 1885"/>
                      <a:gd name="T43" fmla="*/ 404 h 2631"/>
                      <a:gd name="T44" fmla="*/ 140 w 1885"/>
                      <a:gd name="T45" fmla="*/ 337 h 2631"/>
                      <a:gd name="T46" fmla="*/ 180 w 1885"/>
                      <a:gd name="T47" fmla="*/ 256 h 2631"/>
                      <a:gd name="T48" fmla="*/ 182 w 1885"/>
                      <a:gd name="T49" fmla="*/ 243 h 2631"/>
                      <a:gd name="T50" fmla="*/ 186 w 1885"/>
                      <a:gd name="T51" fmla="*/ 235 h 2631"/>
                      <a:gd name="T52" fmla="*/ 210 w 1885"/>
                      <a:gd name="T53" fmla="*/ 200 h 2631"/>
                      <a:gd name="T54" fmla="*/ 234 w 1885"/>
                      <a:gd name="T55" fmla="*/ 169 h 2631"/>
                      <a:gd name="T56" fmla="*/ 243 w 1885"/>
                      <a:gd name="T57" fmla="*/ 166 h 2631"/>
                      <a:gd name="T58" fmla="*/ 237 w 1885"/>
                      <a:gd name="T59" fmla="*/ 160 h 2631"/>
                      <a:gd name="T60" fmla="*/ 229 w 1885"/>
                      <a:gd name="T61" fmla="*/ 160 h 2631"/>
                      <a:gd name="T62" fmla="*/ 219 w 1885"/>
                      <a:gd name="T63" fmla="*/ 165 h 2631"/>
                      <a:gd name="T64" fmla="*/ 216 w 1885"/>
                      <a:gd name="T65" fmla="*/ 166 h 2631"/>
                      <a:gd name="T66" fmla="*/ 209 w 1885"/>
                      <a:gd name="T67" fmla="*/ 165 h 2631"/>
                      <a:gd name="T68" fmla="*/ 195 w 1885"/>
                      <a:gd name="T69" fmla="*/ 170 h 2631"/>
                      <a:gd name="T70" fmla="*/ 197 w 1885"/>
                      <a:gd name="T71" fmla="*/ 167 h 2631"/>
                      <a:gd name="T72" fmla="*/ 210 w 1885"/>
                      <a:gd name="T73" fmla="*/ 140 h 2631"/>
                      <a:gd name="T74" fmla="*/ 243 w 1885"/>
                      <a:gd name="T75" fmla="*/ 133 h 2631"/>
                      <a:gd name="T76" fmla="*/ 250 w 1885"/>
                      <a:gd name="T77" fmla="*/ 100 h 2631"/>
                      <a:gd name="T78" fmla="*/ 270 w 1885"/>
                      <a:gd name="T79" fmla="*/ 90 h 2631"/>
                      <a:gd name="T80" fmla="*/ 294 w 1885"/>
                      <a:gd name="T81" fmla="*/ 90 h 2631"/>
                      <a:gd name="T82" fmla="*/ 304 w 1885"/>
                      <a:gd name="T83" fmla="*/ 86 h 2631"/>
                      <a:gd name="T84" fmla="*/ 307 w 1885"/>
                      <a:gd name="T85" fmla="*/ 77 h 2631"/>
                      <a:gd name="T86" fmla="*/ 324 w 1885"/>
                      <a:gd name="T87" fmla="*/ 83 h 2631"/>
                      <a:gd name="T88" fmla="*/ 317 w 1885"/>
                      <a:gd name="T89" fmla="*/ 59 h 2631"/>
                      <a:gd name="T90" fmla="*/ 327 w 1885"/>
                      <a:gd name="T91" fmla="*/ 53 h 2631"/>
                      <a:gd name="T92" fmla="*/ 333 w 1885"/>
                      <a:gd name="T93" fmla="*/ 58 h 2631"/>
                      <a:gd name="T94" fmla="*/ 344 w 1885"/>
                      <a:gd name="T95" fmla="*/ 66 h 2631"/>
                      <a:gd name="T96" fmla="*/ 341 w 1885"/>
                      <a:gd name="T97" fmla="*/ 58 h 2631"/>
                      <a:gd name="T98" fmla="*/ 343 w 1885"/>
                      <a:gd name="T99" fmla="*/ 50 h 2631"/>
                      <a:gd name="T100" fmla="*/ 361 w 1885"/>
                      <a:gd name="T101" fmla="*/ 16 h 2631"/>
                      <a:gd name="T102" fmla="*/ 367 w 1885"/>
                      <a:gd name="T103" fmla="*/ 41 h 2631"/>
                      <a:gd name="T104" fmla="*/ 367 w 1885"/>
                      <a:gd name="T105" fmla="*/ 57 h 2631"/>
                      <a:gd name="T106" fmla="*/ 371 w 1885"/>
                      <a:gd name="T107" fmla="*/ 57 h 2631"/>
                      <a:gd name="T108" fmla="*/ 398 w 1885"/>
                      <a:gd name="T109" fmla="*/ 30 h 2631"/>
                      <a:gd name="T110" fmla="*/ 421 w 1885"/>
                      <a:gd name="T111" fmla="*/ 3 h 2631"/>
                      <a:gd name="T112" fmla="*/ 447 w 1885"/>
                      <a:gd name="T113" fmla="*/ 47 h 2631"/>
                      <a:gd name="T114" fmla="*/ 455 w 1885"/>
                      <a:gd name="T115" fmla="*/ 47 h 2631"/>
                      <a:gd name="T116" fmla="*/ 464 w 1885"/>
                      <a:gd name="T117" fmla="*/ 47 h 2631"/>
                      <a:gd name="T118" fmla="*/ 471 w 1885"/>
                      <a:gd name="T119" fmla="*/ 60 h 2631"/>
                      <a:gd name="T120" fmla="*/ 447 w 1885"/>
                      <a:gd name="T121" fmla="*/ 77 h 26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5"/>
                      <a:gd name="T184" fmla="*/ 0 h 2631"/>
                      <a:gd name="T185" fmla="*/ 1885 w 1885"/>
                      <a:gd name="T186" fmla="*/ 2631 h 26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5" h="2631">
                        <a:moveTo>
                          <a:pt x="1778" y="361"/>
                        </a:moveTo>
                        <a:lnTo>
                          <a:pt x="1778" y="361"/>
                        </a:lnTo>
                        <a:lnTo>
                          <a:pt x="1764" y="309"/>
                        </a:lnTo>
                        <a:lnTo>
                          <a:pt x="1778" y="296"/>
                        </a:lnTo>
                        <a:lnTo>
                          <a:pt x="1778" y="269"/>
                        </a:lnTo>
                        <a:lnTo>
                          <a:pt x="1751" y="242"/>
                        </a:lnTo>
                        <a:lnTo>
                          <a:pt x="1697" y="215"/>
                        </a:lnTo>
                        <a:lnTo>
                          <a:pt x="1672" y="188"/>
                        </a:lnTo>
                        <a:lnTo>
                          <a:pt x="1632" y="215"/>
                        </a:lnTo>
                        <a:lnTo>
                          <a:pt x="1619" y="228"/>
                        </a:lnTo>
                        <a:lnTo>
                          <a:pt x="1592" y="228"/>
                        </a:lnTo>
                        <a:lnTo>
                          <a:pt x="1565" y="269"/>
                        </a:lnTo>
                        <a:lnTo>
                          <a:pt x="1551" y="296"/>
                        </a:lnTo>
                        <a:lnTo>
                          <a:pt x="1565" y="347"/>
                        </a:lnTo>
                        <a:lnTo>
                          <a:pt x="1565" y="401"/>
                        </a:lnTo>
                        <a:lnTo>
                          <a:pt x="1565" y="455"/>
                        </a:lnTo>
                        <a:lnTo>
                          <a:pt x="1538" y="468"/>
                        </a:lnTo>
                        <a:lnTo>
                          <a:pt x="1538" y="482"/>
                        </a:lnTo>
                        <a:lnTo>
                          <a:pt x="1551" y="495"/>
                        </a:lnTo>
                        <a:lnTo>
                          <a:pt x="1524" y="522"/>
                        </a:lnTo>
                        <a:lnTo>
                          <a:pt x="1471" y="495"/>
                        </a:lnTo>
                        <a:lnTo>
                          <a:pt x="1465" y="493"/>
                        </a:lnTo>
                        <a:lnTo>
                          <a:pt x="1461" y="491"/>
                        </a:lnTo>
                        <a:lnTo>
                          <a:pt x="1457" y="491"/>
                        </a:lnTo>
                        <a:lnTo>
                          <a:pt x="1453" y="491"/>
                        </a:lnTo>
                        <a:lnTo>
                          <a:pt x="1450" y="491"/>
                        </a:lnTo>
                        <a:lnTo>
                          <a:pt x="1446" y="493"/>
                        </a:lnTo>
                        <a:lnTo>
                          <a:pt x="1440" y="497"/>
                        </a:lnTo>
                        <a:lnTo>
                          <a:pt x="1436" y="501"/>
                        </a:lnTo>
                        <a:lnTo>
                          <a:pt x="1432" y="505"/>
                        </a:lnTo>
                        <a:lnTo>
                          <a:pt x="1430" y="507"/>
                        </a:lnTo>
                        <a:lnTo>
                          <a:pt x="1430" y="509"/>
                        </a:lnTo>
                        <a:lnTo>
                          <a:pt x="1417" y="535"/>
                        </a:lnTo>
                        <a:lnTo>
                          <a:pt x="1377" y="522"/>
                        </a:lnTo>
                        <a:lnTo>
                          <a:pt x="1336" y="522"/>
                        </a:lnTo>
                        <a:lnTo>
                          <a:pt x="1336" y="495"/>
                        </a:lnTo>
                        <a:lnTo>
                          <a:pt x="1283" y="428"/>
                        </a:lnTo>
                        <a:lnTo>
                          <a:pt x="1258" y="415"/>
                        </a:lnTo>
                        <a:lnTo>
                          <a:pt x="1244" y="455"/>
                        </a:lnTo>
                        <a:lnTo>
                          <a:pt x="1258" y="468"/>
                        </a:lnTo>
                        <a:lnTo>
                          <a:pt x="1231" y="482"/>
                        </a:lnTo>
                        <a:lnTo>
                          <a:pt x="1217" y="468"/>
                        </a:lnTo>
                        <a:lnTo>
                          <a:pt x="1204" y="482"/>
                        </a:lnTo>
                        <a:lnTo>
                          <a:pt x="1177" y="468"/>
                        </a:lnTo>
                        <a:lnTo>
                          <a:pt x="1164" y="495"/>
                        </a:lnTo>
                        <a:lnTo>
                          <a:pt x="1204" y="549"/>
                        </a:lnTo>
                        <a:lnTo>
                          <a:pt x="1190" y="589"/>
                        </a:lnTo>
                        <a:lnTo>
                          <a:pt x="1204" y="616"/>
                        </a:lnTo>
                        <a:lnTo>
                          <a:pt x="1177" y="629"/>
                        </a:lnTo>
                        <a:lnTo>
                          <a:pt x="1123" y="589"/>
                        </a:lnTo>
                        <a:lnTo>
                          <a:pt x="1096" y="616"/>
                        </a:lnTo>
                        <a:lnTo>
                          <a:pt x="1069" y="589"/>
                        </a:lnTo>
                        <a:lnTo>
                          <a:pt x="1043" y="603"/>
                        </a:lnTo>
                        <a:lnTo>
                          <a:pt x="1056" y="654"/>
                        </a:lnTo>
                        <a:lnTo>
                          <a:pt x="1056" y="708"/>
                        </a:lnTo>
                        <a:lnTo>
                          <a:pt x="1002" y="695"/>
                        </a:lnTo>
                        <a:lnTo>
                          <a:pt x="962" y="748"/>
                        </a:lnTo>
                        <a:lnTo>
                          <a:pt x="962" y="816"/>
                        </a:lnTo>
                        <a:lnTo>
                          <a:pt x="922" y="829"/>
                        </a:lnTo>
                        <a:lnTo>
                          <a:pt x="949" y="883"/>
                        </a:lnTo>
                        <a:lnTo>
                          <a:pt x="949" y="923"/>
                        </a:lnTo>
                        <a:lnTo>
                          <a:pt x="883" y="1015"/>
                        </a:lnTo>
                        <a:lnTo>
                          <a:pt x="883" y="1056"/>
                        </a:lnTo>
                        <a:lnTo>
                          <a:pt x="856" y="1096"/>
                        </a:lnTo>
                        <a:lnTo>
                          <a:pt x="816" y="1096"/>
                        </a:lnTo>
                        <a:lnTo>
                          <a:pt x="830" y="1163"/>
                        </a:lnTo>
                        <a:lnTo>
                          <a:pt x="830" y="1244"/>
                        </a:lnTo>
                        <a:lnTo>
                          <a:pt x="816" y="1270"/>
                        </a:lnTo>
                        <a:lnTo>
                          <a:pt x="830" y="1295"/>
                        </a:lnTo>
                        <a:lnTo>
                          <a:pt x="762" y="1389"/>
                        </a:lnTo>
                        <a:lnTo>
                          <a:pt x="816" y="1416"/>
                        </a:lnTo>
                        <a:lnTo>
                          <a:pt x="816" y="1470"/>
                        </a:lnTo>
                        <a:lnTo>
                          <a:pt x="803" y="1510"/>
                        </a:lnTo>
                        <a:lnTo>
                          <a:pt x="749" y="1497"/>
                        </a:lnTo>
                        <a:lnTo>
                          <a:pt x="709" y="1497"/>
                        </a:lnTo>
                        <a:lnTo>
                          <a:pt x="682" y="1537"/>
                        </a:lnTo>
                        <a:lnTo>
                          <a:pt x="655" y="1577"/>
                        </a:lnTo>
                        <a:lnTo>
                          <a:pt x="668" y="1616"/>
                        </a:lnTo>
                        <a:lnTo>
                          <a:pt x="641" y="1656"/>
                        </a:lnTo>
                        <a:lnTo>
                          <a:pt x="668" y="1696"/>
                        </a:lnTo>
                        <a:lnTo>
                          <a:pt x="641" y="1723"/>
                        </a:lnTo>
                        <a:lnTo>
                          <a:pt x="655" y="1791"/>
                        </a:lnTo>
                        <a:lnTo>
                          <a:pt x="682" y="1844"/>
                        </a:lnTo>
                        <a:lnTo>
                          <a:pt x="668" y="1936"/>
                        </a:lnTo>
                        <a:lnTo>
                          <a:pt x="695" y="1963"/>
                        </a:lnTo>
                        <a:lnTo>
                          <a:pt x="735" y="2004"/>
                        </a:lnTo>
                        <a:lnTo>
                          <a:pt x="722" y="2044"/>
                        </a:lnTo>
                        <a:lnTo>
                          <a:pt x="709" y="2071"/>
                        </a:lnTo>
                        <a:lnTo>
                          <a:pt x="695" y="2071"/>
                        </a:lnTo>
                        <a:lnTo>
                          <a:pt x="682" y="2084"/>
                        </a:lnTo>
                        <a:lnTo>
                          <a:pt x="695" y="2111"/>
                        </a:lnTo>
                        <a:lnTo>
                          <a:pt x="682" y="2138"/>
                        </a:lnTo>
                        <a:lnTo>
                          <a:pt x="709" y="2165"/>
                        </a:lnTo>
                        <a:lnTo>
                          <a:pt x="709" y="2205"/>
                        </a:lnTo>
                        <a:lnTo>
                          <a:pt x="695" y="2218"/>
                        </a:lnTo>
                        <a:lnTo>
                          <a:pt x="709" y="2243"/>
                        </a:lnTo>
                        <a:lnTo>
                          <a:pt x="695" y="2257"/>
                        </a:lnTo>
                        <a:lnTo>
                          <a:pt x="695" y="2270"/>
                        </a:lnTo>
                        <a:lnTo>
                          <a:pt x="682" y="2284"/>
                        </a:lnTo>
                        <a:lnTo>
                          <a:pt x="641" y="2284"/>
                        </a:lnTo>
                        <a:lnTo>
                          <a:pt x="641" y="2297"/>
                        </a:lnTo>
                        <a:lnTo>
                          <a:pt x="655" y="2311"/>
                        </a:lnTo>
                        <a:lnTo>
                          <a:pt x="655" y="2324"/>
                        </a:lnTo>
                        <a:lnTo>
                          <a:pt x="628" y="2337"/>
                        </a:lnTo>
                        <a:lnTo>
                          <a:pt x="628" y="2351"/>
                        </a:lnTo>
                        <a:lnTo>
                          <a:pt x="641" y="2391"/>
                        </a:lnTo>
                        <a:lnTo>
                          <a:pt x="641" y="2431"/>
                        </a:lnTo>
                        <a:lnTo>
                          <a:pt x="628" y="2458"/>
                        </a:lnTo>
                        <a:lnTo>
                          <a:pt x="628" y="2472"/>
                        </a:lnTo>
                        <a:lnTo>
                          <a:pt x="615" y="2472"/>
                        </a:lnTo>
                        <a:lnTo>
                          <a:pt x="615" y="2431"/>
                        </a:lnTo>
                        <a:lnTo>
                          <a:pt x="588" y="2431"/>
                        </a:lnTo>
                        <a:lnTo>
                          <a:pt x="561" y="2418"/>
                        </a:lnTo>
                        <a:lnTo>
                          <a:pt x="534" y="2364"/>
                        </a:lnTo>
                        <a:lnTo>
                          <a:pt x="534" y="2311"/>
                        </a:lnTo>
                        <a:lnTo>
                          <a:pt x="507" y="2378"/>
                        </a:lnTo>
                        <a:lnTo>
                          <a:pt x="494" y="2431"/>
                        </a:lnTo>
                        <a:lnTo>
                          <a:pt x="442" y="2445"/>
                        </a:lnTo>
                        <a:lnTo>
                          <a:pt x="388" y="2499"/>
                        </a:lnTo>
                        <a:lnTo>
                          <a:pt x="334" y="2591"/>
                        </a:lnTo>
                        <a:lnTo>
                          <a:pt x="227" y="2631"/>
                        </a:lnTo>
                        <a:lnTo>
                          <a:pt x="160" y="2591"/>
                        </a:lnTo>
                        <a:lnTo>
                          <a:pt x="54" y="2526"/>
                        </a:lnTo>
                        <a:lnTo>
                          <a:pt x="41" y="2458"/>
                        </a:lnTo>
                        <a:lnTo>
                          <a:pt x="67" y="2431"/>
                        </a:lnTo>
                        <a:lnTo>
                          <a:pt x="92" y="2391"/>
                        </a:lnTo>
                        <a:lnTo>
                          <a:pt x="81" y="2351"/>
                        </a:lnTo>
                        <a:lnTo>
                          <a:pt x="27" y="2405"/>
                        </a:lnTo>
                        <a:lnTo>
                          <a:pt x="27" y="2378"/>
                        </a:lnTo>
                        <a:lnTo>
                          <a:pt x="27" y="2311"/>
                        </a:lnTo>
                        <a:lnTo>
                          <a:pt x="41" y="2257"/>
                        </a:lnTo>
                        <a:lnTo>
                          <a:pt x="92" y="2218"/>
                        </a:lnTo>
                        <a:lnTo>
                          <a:pt x="54" y="2205"/>
                        </a:lnTo>
                        <a:lnTo>
                          <a:pt x="27" y="2151"/>
                        </a:lnTo>
                        <a:lnTo>
                          <a:pt x="27" y="2044"/>
                        </a:lnTo>
                        <a:lnTo>
                          <a:pt x="29" y="2044"/>
                        </a:lnTo>
                        <a:lnTo>
                          <a:pt x="31" y="2044"/>
                        </a:lnTo>
                        <a:lnTo>
                          <a:pt x="35" y="2044"/>
                        </a:lnTo>
                        <a:lnTo>
                          <a:pt x="41" y="2044"/>
                        </a:lnTo>
                        <a:lnTo>
                          <a:pt x="48" y="2044"/>
                        </a:lnTo>
                        <a:lnTo>
                          <a:pt x="54" y="2044"/>
                        </a:lnTo>
                        <a:lnTo>
                          <a:pt x="62" y="2044"/>
                        </a:lnTo>
                        <a:lnTo>
                          <a:pt x="67" y="2044"/>
                        </a:lnTo>
                        <a:lnTo>
                          <a:pt x="67" y="2042"/>
                        </a:lnTo>
                        <a:lnTo>
                          <a:pt x="66" y="2042"/>
                        </a:lnTo>
                        <a:lnTo>
                          <a:pt x="62" y="2040"/>
                        </a:lnTo>
                        <a:lnTo>
                          <a:pt x="58" y="2038"/>
                        </a:lnTo>
                        <a:lnTo>
                          <a:pt x="52" y="2036"/>
                        </a:lnTo>
                        <a:lnTo>
                          <a:pt x="44" y="2032"/>
                        </a:lnTo>
                        <a:lnTo>
                          <a:pt x="39" y="2030"/>
                        </a:lnTo>
                        <a:lnTo>
                          <a:pt x="25" y="2027"/>
                        </a:lnTo>
                        <a:lnTo>
                          <a:pt x="18" y="2023"/>
                        </a:lnTo>
                        <a:lnTo>
                          <a:pt x="12" y="2021"/>
                        </a:lnTo>
                        <a:lnTo>
                          <a:pt x="6" y="2019"/>
                        </a:lnTo>
                        <a:lnTo>
                          <a:pt x="2" y="2019"/>
                        </a:lnTo>
                        <a:lnTo>
                          <a:pt x="0" y="2017"/>
                        </a:lnTo>
                        <a:lnTo>
                          <a:pt x="14" y="1977"/>
                        </a:lnTo>
                        <a:lnTo>
                          <a:pt x="14" y="1911"/>
                        </a:lnTo>
                        <a:lnTo>
                          <a:pt x="119" y="1817"/>
                        </a:lnTo>
                        <a:lnTo>
                          <a:pt x="133" y="1777"/>
                        </a:lnTo>
                        <a:lnTo>
                          <a:pt x="186" y="1750"/>
                        </a:lnTo>
                        <a:lnTo>
                          <a:pt x="227" y="1723"/>
                        </a:lnTo>
                        <a:lnTo>
                          <a:pt x="267" y="1696"/>
                        </a:lnTo>
                        <a:lnTo>
                          <a:pt x="334" y="1656"/>
                        </a:lnTo>
                        <a:lnTo>
                          <a:pt x="348" y="1616"/>
                        </a:lnTo>
                        <a:lnTo>
                          <a:pt x="361" y="1591"/>
                        </a:lnTo>
                        <a:lnTo>
                          <a:pt x="442" y="1591"/>
                        </a:lnTo>
                        <a:lnTo>
                          <a:pt x="469" y="1643"/>
                        </a:lnTo>
                        <a:lnTo>
                          <a:pt x="547" y="1616"/>
                        </a:lnTo>
                        <a:lnTo>
                          <a:pt x="574" y="1564"/>
                        </a:lnTo>
                        <a:lnTo>
                          <a:pt x="561" y="1524"/>
                        </a:lnTo>
                        <a:lnTo>
                          <a:pt x="520" y="1577"/>
                        </a:lnTo>
                        <a:lnTo>
                          <a:pt x="469" y="1602"/>
                        </a:lnTo>
                        <a:lnTo>
                          <a:pt x="469" y="1537"/>
                        </a:lnTo>
                        <a:lnTo>
                          <a:pt x="482" y="1457"/>
                        </a:lnTo>
                        <a:lnTo>
                          <a:pt x="534" y="1416"/>
                        </a:lnTo>
                        <a:lnTo>
                          <a:pt x="561" y="1349"/>
                        </a:lnTo>
                        <a:lnTo>
                          <a:pt x="641" y="1270"/>
                        </a:lnTo>
                        <a:lnTo>
                          <a:pt x="655" y="1244"/>
                        </a:lnTo>
                        <a:lnTo>
                          <a:pt x="655" y="1176"/>
                        </a:lnTo>
                        <a:lnTo>
                          <a:pt x="655" y="1123"/>
                        </a:lnTo>
                        <a:lnTo>
                          <a:pt x="668" y="1069"/>
                        </a:lnTo>
                        <a:lnTo>
                          <a:pt x="722" y="1029"/>
                        </a:lnTo>
                        <a:lnTo>
                          <a:pt x="722" y="1027"/>
                        </a:lnTo>
                        <a:lnTo>
                          <a:pt x="722" y="1025"/>
                        </a:lnTo>
                        <a:lnTo>
                          <a:pt x="722" y="1021"/>
                        </a:lnTo>
                        <a:lnTo>
                          <a:pt x="722" y="1017"/>
                        </a:lnTo>
                        <a:lnTo>
                          <a:pt x="722" y="1011"/>
                        </a:lnTo>
                        <a:lnTo>
                          <a:pt x="724" y="1000"/>
                        </a:lnTo>
                        <a:lnTo>
                          <a:pt x="726" y="990"/>
                        </a:lnTo>
                        <a:lnTo>
                          <a:pt x="728" y="979"/>
                        </a:lnTo>
                        <a:lnTo>
                          <a:pt x="730" y="973"/>
                        </a:lnTo>
                        <a:lnTo>
                          <a:pt x="732" y="969"/>
                        </a:lnTo>
                        <a:lnTo>
                          <a:pt x="734" y="965"/>
                        </a:lnTo>
                        <a:lnTo>
                          <a:pt x="735" y="961"/>
                        </a:lnTo>
                        <a:lnTo>
                          <a:pt x="735" y="958"/>
                        </a:lnTo>
                        <a:lnTo>
                          <a:pt x="737" y="952"/>
                        </a:lnTo>
                        <a:lnTo>
                          <a:pt x="739" y="948"/>
                        </a:lnTo>
                        <a:lnTo>
                          <a:pt x="741" y="944"/>
                        </a:lnTo>
                        <a:lnTo>
                          <a:pt x="745" y="940"/>
                        </a:lnTo>
                        <a:lnTo>
                          <a:pt x="747" y="938"/>
                        </a:lnTo>
                        <a:lnTo>
                          <a:pt x="747" y="937"/>
                        </a:lnTo>
                        <a:lnTo>
                          <a:pt x="749" y="937"/>
                        </a:lnTo>
                        <a:lnTo>
                          <a:pt x="816" y="896"/>
                        </a:lnTo>
                        <a:lnTo>
                          <a:pt x="883" y="869"/>
                        </a:lnTo>
                        <a:lnTo>
                          <a:pt x="830" y="883"/>
                        </a:lnTo>
                        <a:lnTo>
                          <a:pt x="816" y="842"/>
                        </a:lnTo>
                        <a:lnTo>
                          <a:pt x="843" y="802"/>
                        </a:lnTo>
                        <a:lnTo>
                          <a:pt x="883" y="789"/>
                        </a:lnTo>
                        <a:lnTo>
                          <a:pt x="843" y="735"/>
                        </a:lnTo>
                        <a:lnTo>
                          <a:pt x="895" y="708"/>
                        </a:lnTo>
                        <a:lnTo>
                          <a:pt x="908" y="681"/>
                        </a:lnTo>
                        <a:lnTo>
                          <a:pt x="935" y="681"/>
                        </a:lnTo>
                        <a:lnTo>
                          <a:pt x="935" y="679"/>
                        </a:lnTo>
                        <a:lnTo>
                          <a:pt x="937" y="677"/>
                        </a:lnTo>
                        <a:lnTo>
                          <a:pt x="937" y="676"/>
                        </a:lnTo>
                        <a:lnTo>
                          <a:pt x="939" y="674"/>
                        </a:lnTo>
                        <a:lnTo>
                          <a:pt x="941" y="670"/>
                        </a:lnTo>
                        <a:lnTo>
                          <a:pt x="945" y="670"/>
                        </a:lnTo>
                        <a:lnTo>
                          <a:pt x="949" y="668"/>
                        </a:lnTo>
                        <a:lnTo>
                          <a:pt x="958" y="668"/>
                        </a:lnTo>
                        <a:lnTo>
                          <a:pt x="966" y="666"/>
                        </a:lnTo>
                        <a:lnTo>
                          <a:pt x="974" y="664"/>
                        </a:lnTo>
                        <a:lnTo>
                          <a:pt x="979" y="662"/>
                        </a:lnTo>
                        <a:lnTo>
                          <a:pt x="983" y="660"/>
                        </a:lnTo>
                        <a:lnTo>
                          <a:pt x="987" y="656"/>
                        </a:lnTo>
                        <a:lnTo>
                          <a:pt x="989" y="656"/>
                        </a:lnTo>
                        <a:lnTo>
                          <a:pt x="989" y="654"/>
                        </a:lnTo>
                        <a:lnTo>
                          <a:pt x="1016" y="641"/>
                        </a:lnTo>
                        <a:lnTo>
                          <a:pt x="975" y="616"/>
                        </a:lnTo>
                        <a:lnTo>
                          <a:pt x="949" y="641"/>
                        </a:lnTo>
                        <a:lnTo>
                          <a:pt x="947" y="641"/>
                        </a:lnTo>
                        <a:lnTo>
                          <a:pt x="945" y="641"/>
                        </a:lnTo>
                        <a:lnTo>
                          <a:pt x="939" y="641"/>
                        </a:lnTo>
                        <a:lnTo>
                          <a:pt x="933" y="641"/>
                        </a:lnTo>
                        <a:lnTo>
                          <a:pt x="924" y="641"/>
                        </a:lnTo>
                        <a:lnTo>
                          <a:pt x="916" y="641"/>
                        </a:lnTo>
                        <a:lnTo>
                          <a:pt x="906" y="641"/>
                        </a:lnTo>
                        <a:lnTo>
                          <a:pt x="895" y="641"/>
                        </a:lnTo>
                        <a:lnTo>
                          <a:pt x="893" y="643"/>
                        </a:lnTo>
                        <a:lnTo>
                          <a:pt x="891" y="643"/>
                        </a:lnTo>
                        <a:lnTo>
                          <a:pt x="887" y="647"/>
                        </a:lnTo>
                        <a:lnTo>
                          <a:pt x="885" y="651"/>
                        </a:lnTo>
                        <a:lnTo>
                          <a:pt x="883" y="654"/>
                        </a:lnTo>
                        <a:lnTo>
                          <a:pt x="879" y="660"/>
                        </a:lnTo>
                        <a:lnTo>
                          <a:pt x="878" y="664"/>
                        </a:lnTo>
                        <a:lnTo>
                          <a:pt x="874" y="668"/>
                        </a:lnTo>
                        <a:lnTo>
                          <a:pt x="872" y="668"/>
                        </a:lnTo>
                        <a:lnTo>
                          <a:pt x="870" y="668"/>
                        </a:lnTo>
                        <a:lnTo>
                          <a:pt x="866" y="668"/>
                        </a:lnTo>
                        <a:lnTo>
                          <a:pt x="864" y="666"/>
                        </a:lnTo>
                        <a:lnTo>
                          <a:pt x="864" y="664"/>
                        </a:lnTo>
                        <a:lnTo>
                          <a:pt x="862" y="662"/>
                        </a:lnTo>
                        <a:lnTo>
                          <a:pt x="860" y="660"/>
                        </a:lnTo>
                        <a:lnTo>
                          <a:pt x="858" y="658"/>
                        </a:lnTo>
                        <a:lnTo>
                          <a:pt x="856" y="656"/>
                        </a:lnTo>
                        <a:lnTo>
                          <a:pt x="851" y="656"/>
                        </a:lnTo>
                        <a:lnTo>
                          <a:pt x="845" y="658"/>
                        </a:lnTo>
                        <a:lnTo>
                          <a:pt x="841" y="658"/>
                        </a:lnTo>
                        <a:lnTo>
                          <a:pt x="837" y="660"/>
                        </a:lnTo>
                        <a:lnTo>
                          <a:pt x="833" y="660"/>
                        </a:lnTo>
                        <a:lnTo>
                          <a:pt x="828" y="662"/>
                        </a:lnTo>
                        <a:lnTo>
                          <a:pt x="822" y="666"/>
                        </a:lnTo>
                        <a:lnTo>
                          <a:pt x="816" y="668"/>
                        </a:lnTo>
                        <a:lnTo>
                          <a:pt x="808" y="672"/>
                        </a:lnTo>
                        <a:lnTo>
                          <a:pt x="801" y="676"/>
                        </a:lnTo>
                        <a:lnTo>
                          <a:pt x="791" y="679"/>
                        </a:lnTo>
                        <a:lnTo>
                          <a:pt x="783" y="683"/>
                        </a:lnTo>
                        <a:lnTo>
                          <a:pt x="772" y="689"/>
                        </a:lnTo>
                        <a:lnTo>
                          <a:pt x="762" y="695"/>
                        </a:lnTo>
                        <a:lnTo>
                          <a:pt x="735" y="708"/>
                        </a:lnTo>
                        <a:lnTo>
                          <a:pt x="709" y="748"/>
                        </a:lnTo>
                        <a:lnTo>
                          <a:pt x="682" y="748"/>
                        </a:lnTo>
                        <a:lnTo>
                          <a:pt x="695" y="708"/>
                        </a:lnTo>
                        <a:lnTo>
                          <a:pt x="749" y="668"/>
                        </a:lnTo>
                        <a:lnTo>
                          <a:pt x="789" y="668"/>
                        </a:lnTo>
                        <a:lnTo>
                          <a:pt x="830" y="629"/>
                        </a:lnTo>
                        <a:lnTo>
                          <a:pt x="830" y="603"/>
                        </a:lnTo>
                        <a:lnTo>
                          <a:pt x="803" y="616"/>
                        </a:lnTo>
                        <a:lnTo>
                          <a:pt x="789" y="589"/>
                        </a:lnTo>
                        <a:lnTo>
                          <a:pt x="803" y="562"/>
                        </a:lnTo>
                        <a:lnTo>
                          <a:pt x="816" y="562"/>
                        </a:lnTo>
                        <a:lnTo>
                          <a:pt x="830" y="535"/>
                        </a:lnTo>
                        <a:lnTo>
                          <a:pt x="843" y="562"/>
                        </a:lnTo>
                        <a:lnTo>
                          <a:pt x="870" y="562"/>
                        </a:lnTo>
                        <a:lnTo>
                          <a:pt x="856" y="522"/>
                        </a:lnTo>
                        <a:lnTo>
                          <a:pt x="895" y="468"/>
                        </a:lnTo>
                        <a:lnTo>
                          <a:pt x="895" y="562"/>
                        </a:lnTo>
                        <a:lnTo>
                          <a:pt x="922" y="562"/>
                        </a:lnTo>
                        <a:lnTo>
                          <a:pt x="962" y="589"/>
                        </a:lnTo>
                        <a:lnTo>
                          <a:pt x="975" y="562"/>
                        </a:lnTo>
                        <a:lnTo>
                          <a:pt x="975" y="535"/>
                        </a:lnTo>
                        <a:lnTo>
                          <a:pt x="1002" y="522"/>
                        </a:lnTo>
                        <a:lnTo>
                          <a:pt x="1016" y="495"/>
                        </a:lnTo>
                        <a:lnTo>
                          <a:pt x="975" y="495"/>
                        </a:lnTo>
                        <a:lnTo>
                          <a:pt x="949" y="509"/>
                        </a:lnTo>
                        <a:lnTo>
                          <a:pt x="962" y="468"/>
                        </a:lnTo>
                        <a:lnTo>
                          <a:pt x="935" y="441"/>
                        </a:lnTo>
                        <a:lnTo>
                          <a:pt x="989" y="441"/>
                        </a:lnTo>
                        <a:lnTo>
                          <a:pt x="1002" y="401"/>
                        </a:lnTo>
                        <a:lnTo>
                          <a:pt x="1016" y="415"/>
                        </a:lnTo>
                        <a:lnTo>
                          <a:pt x="1029" y="441"/>
                        </a:lnTo>
                        <a:lnTo>
                          <a:pt x="1043" y="428"/>
                        </a:lnTo>
                        <a:lnTo>
                          <a:pt x="1069" y="455"/>
                        </a:lnTo>
                        <a:lnTo>
                          <a:pt x="1096" y="428"/>
                        </a:lnTo>
                        <a:lnTo>
                          <a:pt x="1069" y="428"/>
                        </a:lnTo>
                        <a:lnTo>
                          <a:pt x="1029" y="401"/>
                        </a:lnTo>
                        <a:lnTo>
                          <a:pt x="1083" y="361"/>
                        </a:lnTo>
                        <a:lnTo>
                          <a:pt x="1123" y="361"/>
                        </a:lnTo>
                        <a:lnTo>
                          <a:pt x="1164" y="309"/>
                        </a:lnTo>
                        <a:lnTo>
                          <a:pt x="1164" y="388"/>
                        </a:lnTo>
                        <a:lnTo>
                          <a:pt x="1177" y="415"/>
                        </a:lnTo>
                        <a:lnTo>
                          <a:pt x="1204" y="374"/>
                        </a:lnTo>
                        <a:lnTo>
                          <a:pt x="1177" y="361"/>
                        </a:lnTo>
                        <a:lnTo>
                          <a:pt x="1179" y="361"/>
                        </a:lnTo>
                        <a:lnTo>
                          <a:pt x="1181" y="359"/>
                        </a:lnTo>
                        <a:lnTo>
                          <a:pt x="1187" y="357"/>
                        </a:lnTo>
                        <a:lnTo>
                          <a:pt x="1192" y="355"/>
                        </a:lnTo>
                        <a:lnTo>
                          <a:pt x="1198" y="353"/>
                        </a:lnTo>
                        <a:lnTo>
                          <a:pt x="1204" y="349"/>
                        </a:lnTo>
                        <a:lnTo>
                          <a:pt x="1212" y="349"/>
                        </a:lnTo>
                        <a:lnTo>
                          <a:pt x="1217" y="347"/>
                        </a:lnTo>
                        <a:lnTo>
                          <a:pt x="1219" y="347"/>
                        </a:lnTo>
                        <a:lnTo>
                          <a:pt x="1221" y="345"/>
                        </a:lnTo>
                        <a:lnTo>
                          <a:pt x="1223" y="344"/>
                        </a:lnTo>
                        <a:lnTo>
                          <a:pt x="1225" y="340"/>
                        </a:lnTo>
                        <a:lnTo>
                          <a:pt x="1225" y="336"/>
                        </a:lnTo>
                        <a:lnTo>
                          <a:pt x="1227" y="332"/>
                        </a:lnTo>
                        <a:lnTo>
                          <a:pt x="1229" y="320"/>
                        </a:lnTo>
                        <a:lnTo>
                          <a:pt x="1229" y="311"/>
                        </a:lnTo>
                        <a:lnTo>
                          <a:pt x="1229" y="307"/>
                        </a:lnTo>
                        <a:lnTo>
                          <a:pt x="1231" y="303"/>
                        </a:lnTo>
                        <a:lnTo>
                          <a:pt x="1231" y="299"/>
                        </a:lnTo>
                        <a:lnTo>
                          <a:pt x="1231" y="297"/>
                        </a:lnTo>
                        <a:lnTo>
                          <a:pt x="1231" y="296"/>
                        </a:lnTo>
                        <a:lnTo>
                          <a:pt x="1271" y="309"/>
                        </a:lnTo>
                        <a:lnTo>
                          <a:pt x="1296" y="334"/>
                        </a:lnTo>
                        <a:lnTo>
                          <a:pt x="1283" y="282"/>
                        </a:lnTo>
                        <a:lnTo>
                          <a:pt x="1258" y="269"/>
                        </a:lnTo>
                        <a:lnTo>
                          <a:pt x="1258" y="242"/>
                        </a:lnTo>
                        <a:lnTo>
                          <a:pt x="1260" y="242"/>
                        </a:lnTo>
                        <a:lnTo>
                          <a:pt x="1261" y="240"/>
                        </a:lnTo>
                        <a:lnTo>
                          <a:pt x="1265" y="240"/>
                        </a:lnTo>
                        <a:lnTo>
                          <a:pt x="1269" y="238"/>
                        </a:lnTo>
                        <a:lnTo>
                          <a:pt x="1273" y="236"/>
                        </a:lnTo>
                        <a:lnTo>
                          <a:pt x="1279" y="232"/>
                        </a:lnTo>
                        <a:lnTo>
                          <a:pt x="1283" y="228"/>
                        </a:lnTo>
                        <a:lnTo>
                          <a:pt x="1288" y="223"/>
                        </a:lnTo>
                        <a:lnTo>
                          <a:pt x="1294" y="221"/>
                        </a:lnTo>
                        <a:lnTo>
                          <a:pt x="1298" y="217"/>
                        </a:lnTo>
                        <a:lnTo>
                          <a:pt x="1304" y="217"/>
                        </a:lnTo>
                        <a:lnTo>
                          <a:pt x="1309" y="215"/>
                        </a:lnTo>
                        <a:lnTo>
                          <a:pt x="1313" y="215"/>
                        </a:lnTo>
                        <a:lnTo>
                          <a:pt x="1323" y="215"/>
                        </a:lnTo>
                        <a:lnTo>
                          <a:pt x="1327" y="215"/>
                        </a:lnTo>
                        <a:lnTo>
                          <a:pt x="1329" y="217"/>
                        </a:lnTo>
                        <a:lnTo>
                          <a:pt x="1331" y="219"/>
                        </a:lnTo>
                        <a:lnTo>
                          <a:pt x="1331" y="221"/>
                        </a:lnTo>
                        <a:lnTo>
                          <a:pt x="1334" y="226"/>
                        </a:lnTo>
                        <a:lnTo>
                          <a:pt x="1334" y="234"/>
                        </a:lnTo>
                        <a:lnTo>
                          <a:pt x="1336" y="242"/>
                        </a:lnTo>
                        <a:lnTo>
                          <a:pt x="1336" y="248"/>
                        </a:lnTo>
                        <a:lnTo>
                          <a:pt x="1336" y="251"/>
                        </a:lnTo>
                        <a:lnTo>
                          <a:pt x="1336" y="253"/>
                        </a:lnTo>
                        <a:lnTo>
                          <a:pt x="1336" y="255"/>
                        </a:lnTo>
                        <a:lnTo>
                          <a:pt x="1377" y="269"/>
                        </a:lnTo>
                        <a:lnTo>
                          <a:pt x="1377" y="267"/>
                        </a:lnTo>
                        <a:lnTo>
                          <a:pt x="1377" y="265"/>
                        </a:lnTo>
                        <a:lnTo>
                          <a:pt x="1375" y="263"/>
                        </a:lnTo>
                        <a:lnTo>
                          <a:pt x="1373" y="259"/>
                        </a:lnTo>
                        <a:lnTo>
                          <a:pt x="1371" y="253"/>
                        </a:lnTo>
                        <a:lnTo>
                          <a:pt x="1367" y="246"/>
                        </a:lnTo>
                        <a:lnTo>
                          <a:pt x="1365" y="240"/>
                        </a:lnTo>
                        <a:lnTo>
                          <a:pt x="1365" y="234"/>
                        </a:lnTo>
                        <a:lnTo>
                          <a:pt x="1363" y="228"/>
                        </a:lnTo>
                        <a:lnTo>
                          <a:pt x="1363" y="223"/>
                        </a:lnTo>
                        <a:lnTo>
                          <a:pt x="1365" y="219"/>
                        </a:lnTo>
                        <a:lnTo>
                          <a:pt x="1365" y="215"/>
                        </a:lnTo>
                        <a:lnTo>
                          <a:pt x="1365" y="213"/>
                        </a:lnTo>
                        <a:lnTo>
                          <a:pt x="1367" y="207"/>
                        </a:lnTo>
                        <a:lnTo>
                          <a:pt x="1371" y="205"/>
                        </a:lnTo>
                        <a:lnTo>
                          <a:pt x="1373" y="203"/>
                        </a:lnTo>
                        <a:lnTo>
                          <a:pt x="1375" y="202"/>
                        </a:lnTo>
                        <a:lnTo>
                          <a:pt x="1377" y="202"/>
                        </a:lnTo>
                        <a:lnTo>
                          <a:pt x="1390" y="161"/>
                        </a:lnTo>
                        <a:lnTo>
                          <a:pt x="1404" y="134"/>
                        </a:lnTo>
                        <a:lnTo>
                          <a:pt x="1417" y="121"/>
                        </a:lnTo>
                        <a:lnTo>
                          <a:pt x="1417" y="67"/>
                        </a:lnTo>
                        <a:lnTo>
                          <a:pt x="1444" y="67"/>
                        </a:lnTo>
                        <a:lnTo>
                          <a:pt x="1484" y="27"/>
                        </a:lnTo>
                        <a:lnTo>
                          <a:pt x="1498" y="67"/>
                        </a:lnTo>
                        <a:lnTo>
                          <a:pt x="1484" y="121"/>
                        </a:lnTo>
                        <a:lnTo>
                          <a:pt x="1471" y="161"/>
                        </a:lnTo>
                        <a:lnTo>
                          <a:pt x="1471" y="163"/>
                        </a:lnTo>
                        <a:lnTo>
                          <a:pt x="1471" y="165"/>
                        </a:lnTo>
                        <a:lnTo>
                          <a:pt x="1471" y="167"/>
                        </a:lnTo>
                        <a:lnTo>
                          <a:pt x="1471" y="171"/>
                        </a:lnTo>
                        <a:lnTo>
                          <a:pt x="1471" y="175"/>
                        </a:lnTo>
                        <a:lnTo>
                          <a:pt x="1471" y="184"/>
                        </a:lnTo>
                        <a:lnTo>
                          <a:pt x="1471" y="196"/>
                        </a:lnTo>
                        <a:lnTo>
                          <a:pt x="1471" y="205"/>
                        </a:lnTo>
                        <a:lnTo>
                          <a:pt x="1471" y="217"/>
                        </a:lnTo>
                        <a:lnTo>
                          <a:pt x="1471" y="228"/>
                        </a:lnTo>
                        <a:lnTo>
                          <a:pt x="1471" y="230"/>
                        </a:lnTo>
                        <a:lnTo>
                          <a:pt x="1471" y="232"/>
                        </a:lnTo>
                        <a:lnTo>
                          <a:pt x="1473" y="232"/>
                        </a:lnTo>
                        <a:lnTo>
                          <a:pt x="1473" y="234"/>
                        </a:lnTo>
                        <a:lnTo>
                          <a:pt x="1475" y="234"/>
                        </a:lnTo>
                        <a:lnTo>
                          <a:pt x="1476" y="232"/>
                        </a:lnTo>
                        <a:lnTo>
                          <a:pt x="1480" y="230"/>
                        </a:lnTo>
                        <a:lnTo>
                          <a:pt x="1482" y="230"/>
                        </a:lnTo>
                        <a:lnTo>
                          <a:pt x="1484" y="228"/>
                        </a:lnTo>
                        <a:lnTo>
                          <a:pt x="1498" y="202"/>
                        </a:lnTo>
                        <a:lnTo>
                          <a:pt x="1511" y="134"/>
                        </a:lnTo>
                        <a:lnTo>
                          <a:pt x="1511" y="81"/>
                        </a:lnTo>
                        <a:lnTo>
                          <a:pt x="1538" y="27"/>
                        </a:lnTo>
                        <a:lnTo>
                          <a:pt x="1551" y="94"/>
                        </a:lnTo>
                        <a:lnTo>
                          <a:pt x="1565" y="148"/>
                        </a:lnTo>
                        <a:lnTo>
                          <a:pt x="1592" y="121"/>
                        </a:lnTo>
                        <a:lnTo>
                          <a:pt x="1578" y="67"/>
                        </a:lnTo>
                        <a:lnTo>
                          <a:pt x="1578" y="13"/>
                        </a:lnTo>
                        <a:lnTo>
                          <a:pt x="1632" y="0"/>
                        </a:lnTo>
                        <a:lnTo>
                          <a:pt x="1672" y="0"/>
                        </a:lnTo>
                        <a:lnTo>
                          <a:pt x="1645" y="54"/>
                        </a:lnTo>
                        <a:lnTo>
                          <a:pt x="1645" y="107"/>
                        </a:lnTo>
                        <a:lnTo>
                          <a:pt x="1659" y="94"/>
                        </a:lnTo>
                        <a:lnTo>
                          <a:pt x="1684" y="13"/>
                        </a:lnTo>
                        <a:lnTo>
                          <a:pt x="1724" y="27"/>
                        </a:lnTo>
                        <a:lnTo>
                          <a:pt x="1778" y="27"/>
                        </a:lnTo>
                        <a:lnTo>
                          <a:pt x="1832" y="54"/>
                        </a:lnTo>
                        <a:lnTo>
                          <a:pt x="1858" y="81"/>
                        </a:lnTo>
                        <a:lnTo>
                          <a:pt x="1818" y="134"/>
                        </a:lnTo>
                        <a:lnTo>
                          <a:pt x="1697" y="148"/>
                        </a:lnTo>
                        <a:lnTo>
                          <a:pt x="1711" y="175"/>
                        </a:lnTo>
                        <a:lnTo>
                          <a:pt x="1791" y="188"/>
                        </a:lnTo>
                        <a:lnTo>
                          <a:pt x="1793" y="188"/>
                        </a:lnTo>
                        <a:lnTo>
                          <a:pt x="1795" y="188"/>
                        </a:lnTo>
                        <a:lnTo>
                          <a:pt x="1799" y="188"/>
                        </a:lnTo>
                        <a:lnTo>
                          <a:pt x="1801" y="188"/>
                        </a:lnTo>
                        <a:lnTo>
                          <a:pt x="1805" y="188"/>
                        </a:lnTo>
                        <a:lnTo>
                          <a:pt x="1814" y="188"/>
                        </a:lnTo>
                        <a:lnTo>
                          <a:pt x="1822" y="188"/>
                        </a:lnTo>
                        <a:lnTo>
                          <a:pt x="1832" y="188"/>
                        </a:lnTo>
                        <a:lnTo>
                          <a:pt x="1839" y="188"/>
                        </a:lnTo>
                        <a:lnTo>
                          <a:pt x="1843" y="188"/>
                        </a:lnTo>
                        <a:lnTo>
                          <a:pt x="1845" y="188"/>
                        </a:lnTo>
                        <a:lnTo>
                          <a:pt x="1849" y="188"/>
                        </a:lnTo>
                        <a:lnTo>
                          <a:pt x="1853" y="188"/>
                        </a:lnTo>
                        <a:lnTo>
                          <a:pt x="1857" y="188"/>
                        </a:lnTo>
                        <a:lnTo>
                          <a:pt x="1858" y="188"/>
                        </a:lnTo>
                        <a:lnTo>
                          <a:pt x="1860" y="188"/>
                        </a:lnTo>
                        <a:lnTo>
                          <a:pt x="1864" y="188"/>
                        </a:lnTo>
                        <a:lnTo>
                          <a:pt x="1868" y="188"/>
                        </a:lnTo>
                        <a:lnTo>
                          <a:pt x="1872" y="188"/>
                        </a:lnTo>
                        <a:lnTo>
                          <a:pt x="1872" y="202"/>
                        </a:lnTo>
                        <a:lnTo>
                          <a:pt x="1885" y="215"/>
                        </a:lnTo>
                        <a:lnTo>
                          <a:pt x="1885" y="242"/>
                        </a:lnTo>
                        <a:lnTo>
                          <a:pt x="1858" y="242"/>
                        </a:lnTo>
                        <a:lnTo>
                          <a:pt x="1832" y="228"/>
                        </a:lnTo>
                        <a:lnTo>
                          <a:pt x="1845" y="255"/>
                        </a:lnTo>
                        <a:lnTo>
                          <a:pt x="1845" y="282"/>
                        </a:lnTo>
                        <a:lnTo>
                          <a:pt x="1818" y="282"/>
                        </a:lnTo>
                        <a:lnTo>
                          <a:pt x="1818" y="296"/>
                        </a:lnTo>
                        <a:lnTo>
                          <a:pt x="1805" y="296"/>
                        </a:lnTo>
                        <a:lnTo>
                          <a:pt x="1791" y="309"/>
                        </a:lnTo>
                        <a:lnTo>
                          <a:pt x="1791" y="361"/>
                        </a:lnTo>
                        <a:lnTo>
                          <a:pt x="1778" y="361"/>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57" name="Freeform 195">
                    <a:extLst>
                      <a:ext uri="{FF2B5EF4-FFF2-40B4-BE49-F238E27FC236}">
                        <a16:creationId xmlns:a16="http://schemas.microsoft.com/office/drawing/2014/main" id="{763FFF8D-6E1C-C848-B86B-11CD4195F1A9}"/>
                      </a:ext>
                    </a:extLst>
                  </p:cNvPr>
                  <p:cNvSpPr>
                    <a:spLocks/>
                  </p:cNvSpPr>
                  <p:nvPr/>
                </p:nvSpPr>
                <p:spPr bwMode="gray">
                  <a:xfrm>
                    <a:off x="2439" y="2147"/>
                    <a:ext cx="146" cy="206"/>
                  </a:xfrm>
                  <a:custGeom>
                    <a:avLst/>
                    <a:gdLst>
                      <a:gd name="T0" fmla="*/ 43 w 294"/>
                      <a:gd name="T1" fmla="*/ 104 h 414"/>
                      <a:gd name="T2" fmla="*/ 43 w 294"/>
                      <a:gd name="T3" fmla="*/ 101 h 414"/>
                      <a:gd name="T4" fmla="*/ 40 w 294"/>
                      <a:gd name="T5" fmla="*/ 97 h 414"/>
                      <a:gd name="T6" fmla="*/ 47 w 294"/>
                      <a:gd name="T7" fmla="*/ 94 h 414"/>
                      <a:gd name="T8" fmla="*/ 37 w 294"/>
                      <a:gd name="T9" fmla="*/ 90 h 414"/>
                      <a:gd name="T10" fmla="*/ 43 w 294"/>
                      <a:gd name="T11" fmla="*/ 77 h 414"/>
                      <a:gd name="T12" fmla="*/ 43 w 294"/>
                      <a:gd name="T13" fmla="*/ 67 h 414"/>
                      <a:gd name="T14" fmla="*/ 50 w 294"/>
                      <a:gd name="T15" fmla="*/ 57 h 414"/>
                      <a:gd name="T16" fmla="*/ 57 w 294"/>
                      <a:gd name="T17" fmla="*/ 47 h 414"/>
                      <a:gd name="T18" fmla="*/ 60 w 294"/>
                      <a:gd name="T19" fmla="*/ 34 h 414"/>
                      <a:gd name="T20" fmla="*/ 63 w 294"/>
                      <a:gd name="T21" fmla="*/ 41 h 414"/>
                      <a:gd name="T22" fmla="*/ 74 w 294"/>
                      <a:gd name="T23" fmla="*/ 26 h 414"/>
                      <a:gd name="T24" fmla="*/ 70 w 294"/>
                      <a:gd name="T25" fmla="*/ 20 h 414"/>
                      <a:gd name="T26" fmla="*/ 60 w 294"/>
                      <a:gd name="T27" fmla="*/ 24 h 414"/>
                      <a:gd name="T28" fmla="*/ 60 w 294"/>
                      <a:gd name="T29" fmla="*/ 10 h 414"/>
                      <a:gd name="T30" fmla="*/ 53 w 294"/>
                      <a:gd name="T31" fmla="*/ 3 h 414"/>
                      <a:gd name="T32" fmla="*/ 47 w 294"/>
                      <a:gd name="T33" fmla="*/ 0 h 414"/>
                      <a:gd name="T34" fmla="*/ 37 w 294"/>
                      <a:gd name="T35" fmla="*/ 3 h 414"/>
                      <a:gd name="T36" fmla="*/ 27 w 294"/>
                      <a:gd name="T37" fmla="*/ 3 h 414"/>
                      <a:gd name="T38" fmla="*/ 20 w 294"/>
                      <a:gd name="T39" fmla="*/ 6 h 414"/>
                      <a:gd name="T40" fmla="*/ 17 w 294"/>
                      <a:gd name="T41" fmla="*/ 17 h 414"/>
                      <a:gd name="T42" fmla="*/ 13 w 294"/>
                      <a:gd name="T43" fmla="*/ 24 h 414"/>
                      <a:gd name="T44" fmla="*/ 3 w 294"/>
                      <a:gd name="T45" fmla="*/ 17 h 414"/>
                      <a:gd name="T46" fmla="*/ 0 w 294"/>
                      <a:gd name="T47" fmla="*/ 26 h 414"/>
                      <a:gd name="T48" fmla="*/ 0 w 294"/>
                      <a:gd name="T49" fmla="*/ 37 h 414"/>
                      <a:gd name="T50" fmla="*/ 6 w 294"/>
                      <a:gd name="T51" fmla="*/ 44 h 414"/>
                      <a:gd name="T52" fmla="*/ 10 w 294"/>
                      <a:gd name="T53" fmla="*/ 53 h 414"/>
                      <a:gd name="T54" fmla="*/ 3 w 294"/>
                      <a:gd name="T55" fmla="*/ 60 h 414"/>
                      <a:gd name="T56" fmla="*/ 3 w 294"/>
                      <a:gd name="T57" fmla="*/ 67 h 414"/>
                      <a:gd name="T58" fmla="*/ 10 w 294"/>
                      <a:gd name="T59" fmla="*/ 74 h 414"/>
                      <a:gd name="T60" fmla="*/ 17 w 294"/>
                      <a:gd name="T61" fmla="*/ 77 h 414"/>
                      <a:gd name="T62" fmla="*/ 17 w 294"/>
                      <a:gd name="T63" fmla="*/ 94 h 414"/>
                      <a:gd name="T64" fmla="*/ 17 w 294"/>
                      <a:gd name="T65" fmla="*/ 97 h 414"/>
                      <a:gd name="T66" fmla="*/ 27 w 294"/>
                      <a:gd name="T67" fmla="*/ 101 h 414"/>
                      <a:gd name="T68" fmla="*/ 37 w 294"/>
                      <a:gd name="T69" fmla="*/ 104 h 414"/>
                      <a:gd name="T70" fmla="*/ 43 w 294"/>
                      <a:gd name="T71" fmla="*/ 104 h 4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4"/>
                      <a:gd name="T109" fmla="*/ 0 h 414"/>
                      <a:gd name="T110" fmla="*/ 294 w 294"/>
                      <a:gd name="T111" fmla="*/ 414 h 4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4" h="414">
                        <a:moveTo>
                          <a:pt x="175" y="414"/>
                        </a:moveTo>
                        <a:lnTo>
                          <a:pt x="175" y="401"/>
                        </a:lnTo>
                        <a:lnTo>
                          <a:pt x="161" y="387"/>
                        </a:lnTo>
                        <a:lnTo>
                          <a:pt x="188" y="374"/>
                        </a:lnTo>
                        <a:lnTo>
                          <a:pt x="148" y="360"/>
                        </a:lnTo>
                        <a:lnTo>
                          <a:pt x="175" y="307"/>
                        </a:lnTo>
                        <a:lnTo>
                          <a:pt x="175" y="268"/>
                        </a:lnTo>
                        <a:lnTo>
                          <a:pt x="202" y="228"/>
                        </a:lnTo>
                        <a:lnTo>
                          <a:pt x="229" y="188"/>
                        </a:lnTo>
                        <a:lnTo>
                          <a:pt x="242" y="134"/>
                        </a:lnTo>
                        <a:lnTo>
                          <a:pt x="255" y="161"/>
                        </a:lnTo>
                        <a:lnTo>
                          <a:pt x="294" y="107"/>
                        </a:lnTo>
                        <a:lnTo>
                          <a:pt x="280" y="80"/>
                        </a:lnTo>
                        <a:lnTo>
                          <a:pt x="242" y="94"/>
                        </a:lnTo>
                        <a:lnTo>
                          <a:pt x="242" y="40"/>
                        </a:lnTo>
                        <a:lnTo>
                          <a:pt x="215" y="13"/>
                        </a:lnTo>
                        <a:lnTo>
                          <a:pt x="188" y="0"/>
                        </a:lnTo>
                        <a:lnTo>
                          <a:pt x="148" y="13"/>
                        </a:lnTo>
                        <a:lnTo>
                          <a:pt x="108" y="13"/>
                        </a:lnTo>
                        <a:lnTo>
                          <a:pt x="81" y="27"/>
                        </a:lnTo>
                        <a:lnTo>
                          <a:pt x="67" y="67"/>
                        </a:lnTo>
                        <a:lnTo>
                          <a:pt x="54" y="94"/>
                        </a:lnTo>
                        <a:lnTo>
                          <a:pt x="14" y="67"/>
                        </a:lnTo>
                        <a:lnTo>
                          <a:pt x="0" y="107"/>
                        </a:lnTo>
                        <a:lnTo>
                          <a:pt x="0" y="147"/>
                        </a:lnTo>
                        <a:lnTo>
                          <a:pt x="27" y="174"/>
                        </a:lnTo>
                        <a:lnTo>
                          <a:pt x="40" y="215"/>
                        </a:lnTo>
                        <a:lnTo>
                          <a:pt x="14" y="241"/>
                        </a:lnTo>
                        <a:lnTo>
                          <a:pt x="14" y="268"/>
                        </a:lnTo>
                        <a:lnTo>
                          <a:pt x="40" y="293"/>
                        </a:lnTo>
                        <a:lnTo>
                          <a:pt x="67" y="307"/>
                        </a:lnTo>
                        <a:lnTo>
                          <a:pt x="67" y="374"/>
                        </a:lnTo>
                        <a:lnTo>
                          <a:pt x="67" y="387"/>
                        </a:lnTo>
                        <a:lnTo>
                          <a:pt x="108" y="401"/>
                        </a:lnTo>
                        <a:lnTo>
                          <a:pt x="148" y="414"/>
                        </a:lnTo>
                        <a:lnTo>
                          <a:pt x="175" y="414"/>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58" name="Freeform 196">
                    <a:extLst>
                      <a:ext uri="{FF2B5EF4-FFF2-40B4-BE49-F238E27FC236}">
                        <a16:creationId xmlns:a16="http://schemas.microsoft.com/office/drawing/2014/main" id="{D0DF39BD-D0A1-E04A-B71E-FDDF4A50FAB6}"/>
                      </a:ext>
                    </a:extLst>
                  </p:cNvPr>
                  <p:cNvSpPr>
                    <a:spLocks/>
                  </p:cNvSpPr>
                  <p:nvPr/>
                </p:nvSpPr>
                <p:spPr bwMode="gray">
                  <a:xfrm>
                    <a:off x="2447" y="2074"/>
                    <a:ext cx="126" cy="107"/>
                  </a:xfrm>
                  <a:custGeom>
                    <a:avLst/>
                    <a:gdLst>
                      <a:gd name="T0" fmla="*/ 0 w 254"/>
                      <a:gd name="T1" fmla="*/ 50 h 215"/>
                      <a:gd name="T2" fmla="*/ 6 w 254"/>
                      <a:gd name="T3" fmla="*/ 53 h 215"/>
                      <a:gd name="T4" fmla="*/ 9 w 254"/>
                      <a:gd name="T5" fmla="*/ 47 h 215"/>
                      <a:gd name="T6" fmla="*/ 9 w 254"/>
                      <a:gd name="T7" fmla="*/ 40 h 215"/>
                      <a:gd name="T8" fmla="*/ 19 w 254"/>
                      <a:gd name="T9" fmla="*/ 37 h 215"/>
                      <a:gd name="T10" fmla="*/ 23 w 254"/>
                      <a:gd name="T11" fmla="*/ 33 h 215"/>
                      <a:gd name="T12" fmla="*/ 26 w 254"/>
                      <a:gd name="T13" fmla="*/ 37 h 215"/>
                      <a:gd name="T14" fmla="*/ 33 w 254"/>
                      <a:gd name="T15" fmla="*/ 33 h 215"/>
                      <a:gd name="T16" fmla="*/ 43 w 254"/>
                      <a:gd name="T17" fmla="*/ 33 h 215"/>
                      <a:gd name="T18" fmla="*/ 49 w 254"/>
                      <a:gd name="T19" fmla="*/ 33 h 215"/>
                      <a:gd name="T20" fmla="*/ 56 w 254"/>
                      <a:gd name="T21" fmla="*/ 37 h 215"/>
                      <a:gd name="T22" fmla="*/ 56 w 254"/>
                      <a:gd name="T23" fmla="*/ 30 h 215"/>
                      <a:gd name="T24" fmla="*/ 63 w 254"/>
                      <a:gd name="T25" fmla="*/ 23 h 215"/>
                      <a:gd name="T26" fmla="*/ 59 w 254"/>
                      <a:gd name="T27" fmla="*/ 20 h 215"/>
                      <a:gd name="T28" fmla="*/ 59 w 254"/>
                      <a:gd name="T29" fmla="*/ 16 h 215"/>
                      <a:gd name="T30" fmla="*/ 59 w 254"/>
                      <a:gd name="T31" fmla="*/ 13 h 215"/>
                      <a:gd name="T32" fmla="*/ 56 w 254"/>
                      <a:gd name="T33" fmla="*/ 10 h 215"/>
                      <a:gd name="T34" fmla="*/ 63 w 254"/>
                      <a:gd name="T35" fmla="*/ 3 h 215"/>
                      <a:gd name="T36" fmla="*/ 59 w 254"/>
                      <a:gd name="T37" fmla="*/ 0 h 215"/>
                      <a:gd name="T38" fmla="*/ 53 w 254"/>
                      <a:gd name="T39" fmla="*/ 10 h 215"/>
                      <a:gd name="T40" fmla="*/ 43 w 254"/>
                      <a:gd name="T41" fmla="*/ 10 h 215"/>
                      <a:gd name="T42" fmla="*/ 43 w 254"/>
                      <a:gd name="T43" fmla="*/ 13 h 215"/>
                      <a:gd name="T44" fmla="*/ 43 w 254"/>
                      <a:gd name="T45" fmla="*/ 16 h 215"/>
                      <a:gd name="T46" fmla="*/ 36 w 254"/>
                      <a:gd name="T47" fmla="*/ 16 h 215"/>
                      <a:gd name="T48" fmla="*/ 39 w 254"/>
                      <a:gd name="T49" fmla="*/ 20 h 215"/>
                      <a:gd name="T50" fmla="*/ 29 w 254"/>
                      <a:gd name="T51" fmla="*/ 26 h 215"/>
                      <a:gd name="T52" fmla="*/ 19 w 254"/>
                      <a:gd name="T53" fmla="*/ 30 h 215"/>
                      <a:gd name="T54" fmla="*/ 19 w 254"/>
                      <a:gd name="T55" fmla="*/ 33 h 215"/>
                      <a:gd name="T56" fmla="*/ 9 w 254"/>
                      <a:gd name="T57" fmla="*/ 33 h 215"/>
                      <a:gd name="T58" fmla="*/ 6 w 254"/>
                      <a:gd name="T59" fmla="*/ 37 h 215"/>
                      <a:gd name="T60" fmla="*/ 3 w 254"/>
                      <a:gd name="T61" fmla="*/ 40 h 215"/>
                      <a:gd name="T62" fmla="*/ 0 w 254"/>
                      <a:gd name="T63" fmla="*/ 50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4"/>
                      <a:gd name="T97" fmla="*/ 0 h 215"/>
                      <a:gd name="T98" fmla="*/ 254 w 254"/>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4" h="215">
                        <a:moveTo>
                          <a:pt x="0" y="201"/>
                        </a:moveTo>
                        <a:lnTo>
                          <a:pt x="27" y="215"/>
                        </a:lnTo>
                        <a:lnTo>
                          <a:pt x="39" y="188"/>
                        </a:lnTo>
                        <a:lnTo>
                          <a:pt x="39" y="161"/>
                        </a:lnTo>
                        <a:lnTo>
                          <a:pt x="79" y="148"/>
                        </a:lnTo>
                        <a:lnTo>
                          <a:pt x="93" y="134"/>
                        </a:lnTo>
                        <a:lnTo>
                          <a:pt x="106" y="148"/>
                        </a:lnTo>
                        <a:lnTo>
                          <a:pt x="133" y="134"/>
                        </a:lnTo>
                        <a:lnTo>
                          <a:pt x="173" y="134"/>
                        </a:lnTo>
                        <a:lnTo>
                          <a:pt x="200" y="134"/>
                        </a:lnTo>
                        <a:lnTo>
                          <a:pt x="227" y="148"/>
                        </a:lnTo>
                        <a:lnTo>
                          <a:pt x="227" y="121"/>
                        </a:lnTo>
                        <a:lnTo>
                          <a:pt x="254" y="94"/>
                        </a:lnTo>
                        <a:lnTo>
                          <a:pt x="240" y="80"/>
                        </a:lnTo>
                        <a:lnTo>
                          <a:pt x="240" y="67"/>
                        </a:lnTo>
                        <a:lnTo>
                          <a:pt x="240" y="54"/>
                        </a:lnTo>
                        <a:lnTo>
                          <a:pt x="227" y="40"/>
                        </a:lnTo>
                        <a:lnTo>
                          <a:pt x="254" y="13"/>
                        </a:lnTo>
                        <a:lnTo>
                          <a:pt x="240" y="0"/>
                        </a:lnTo>
                        <a:lnTo>
                          <a:pt x="214" y="40"/>
                        </a:lnTo>
                        <a:lnTo>
                          <a:pt x="173" y="40"/>
                        </a:lnTo>
                        <a:lnTo>
                          <a:pt x="173" y="54"/>
                        </a:lnTo>
                        <a:lnTo>
                          <a:pt x="173" y="67"/>
                        </a:lnTo>
                        <a:lnTo>
                          <a:pt x="146" y="67"/>
                        </a:lnTo>
                        <a:lnTo>
                          <a:pt x="160" y="80"/>
                        </a:lnTo>
                        <a:lnTo>
                          <a:pt x="119" y="107"/>
                        </a:lnTo>
                        <a:lnTo>
                          <a:pt x="79" y="121"/>
                        </a:lnTo>
                        <a:lnTo>
                          <a:pt x="79" y="134"/>
                        </a:lnTo>
                        <a:lnTo>
                          <a:pt x="39" y="134"/>
                        </a:lnTo>
                        <a:lnTo>
                          <a:pt x="27" y="148"/>
                        </a:lnTo>
                        <a:lnTo>
                          <a:pt x="14" y="161"/>
                        </a:lnTo>
                        <a:lnTo>
                          <a:pt x="0" y="201"/>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59" name="Freeform 197">
                    <a:extLst>
                      <a:ext uri="{FF2B5EF4-FFF2-40B4-BE49-F238E27FC236}">
                        <a16:creationId xmlns:a16="http://schemas.microsoft.com/office/drawing/2014/main" id="{69C2FBEC-F820-A84E-9100-9DA37A150EB5}"/>
                      </a:ext>
                    </a:extLst>
                  </p:cNvPr>
                  <p:cNvSpPr>
                    <a:spLocks/>
                  </p:cNvSpPr>
                  <p:nvPr/>
                </p:nvSpPr>
                <p:spPr bwMode="gray">
                  <a:xfrm>
                    <a:off x="2533" y="2274"/>
                    <a:ext cx="48" cy="68"/>
                  </a:xfrm>
                  <a:custGeom>
                    <a:avLst/>
                    <a:gdLst>
                      <a:gd name="T0" fmla="*/ 13 w 92"/>
                      <a:gd name="T1" fmla="*/ 0 h 134"/>
                      <a:gd name="T2" fmla="*/ 20 w 92"/>
                      <a:gd name="T3" fmla="*/ 7 h 134"/>
                      <a:gd name="T4" fmla="*/ 23 w 92"/>
                      <a:gd name="T5" fmla="*/ 14 h 134"/>
                      <a:gd name="T6" fmla="*/ 23 w 92"/>
                      <a:gd name="T7" fmla="*/ 27 h 134"/>
                      <a:gd name="T8" fmla="*/ 23 w 92"/>
                      <a:gd name="T9" fmla="*/ 35 h 134"/>
                      <a:gd name="T10" fmla="*/ 13 w 92"/>
                      <a:gd name="T11" fmla="*/ 31 h 134"/>
                      <a:gd name="T12" fmla="*/ 0 w 92"/>
                      <a:gd name="T13" fmla="*/ 24 h 134"/>
                      <a:gd name="T14" fmla="*/ 3 w 92"/>
                      <a:gd name="T15" fmla="*/ 14 h 134"/>
                      <a:gd name="T16" fmla="*/ 0 w 92"/>
                      <a:gd name="T17" fmla="*/ 14 h 134"/>
                      <a:gd name="T18" fmla="*/ 0 w 92"/>
                      <a:gd name="T19" fmla="*/ 10 h 134"/>
                      <a:gd name="T20" fmla="*/ 3 w 92"/>
                      <a:gd name="T21" fmla="*/ 4 h 134"/>
                      <a:gd name="T22" fmla="*/ 6 w 92"/>
                      <a:gd name="T23" fmla="*/ 0 h 134"/>
                      <a:gd name="T24" fmla="*/ 13 w 9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34"/>
                      <a:gd name="T41" fmla="*/ 92 w 92"/>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34">
                        <a:moveTo>
                          <a:pt x="54" y="0"/>
                        </a:moveTo>
                        <a:lnTo>
                          <a:pt x="79" y="27"/>
                        </a:lnTo>
                        <a:lnTo>
                          <a:pt x="92" y="54"/>
                        </a:lnTo>
                        <a:lnTo>
                          <a:pt x="92" y="107"/>
                        </a:lnTo>
                        <a:lnTo>
                          <a:pt x="92" y="134"/>
                        </a:lnTo>
                        <a:lnTo>
                          <a:pt x="54" y="121"/>
                        </a:lnTo>
                        <a:lnTo>
                          <a:pt x="0" y="94"/>
                        </a:lnTo>
                        <a:lnTo>
                          <a:pt x="14" y="54"/>
                        </a:lnTo>
                        <a:lnTo>
                          <a:pt x="0" y="54"/>
                        </a:lnTo>
                        <a:lnTo>
                          <a:pt x="0" y="40"/>
                        </a:lnTo>
                        <a:lnTo>
                          <a:pt x="14" y="13"/>
                        </a:lnTo>
                        <a:lnTo>
                          <a:pt x="27" y="0"/>
                        </a:lnTo>
                        <a:lnTo>
                          <a:pt x="54"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60" name="Freeform 198">
                    <a:extLst>
                      <a:ext uri="{FF2B5EF4-FFF2-40B4-BE49-F238E27FC236}">
                        <a16:creationId xmlns:a16="http://schemas.microsoft.com/office/drawing/2014/main" id="{0B2DC199-524D-1F4B-A988-7D2CBA64EA66}"/>
                      </a:ext>
                    </a:extLst>
                  </p:cNvPr>
                  <p:cNvSpPr>
                    <a:spLocks/>
                  </p:cNvSpPr>
                  <p:nvPr/>
                </p:nvSpPr>
                <p:spPr bwMode="gray">
                  <a:xfrm>
                    <a:off x="2595" y="2229"/>
                    <a:ext cx="84" cy="113"/>
                  </a:xfrm>
                  <a:custGeom>
                    <a:avLst/>
                    <a:gdLst>
                      <a:gd name="T0" fmla="*/ 13 w 171"/>
                      <a:gd name="T1" fmla="*/ 14 h 226"/>
                      <a:gd name="T2" fmla="*/ 3 w 171"/>
                      <a:gd name="T3" fmla="*/ 20 h 226"/>
                      <a:gd name="T4" fmla="*/ 6 w 171"/>
                      <a:gd name="T5" fmla="*/ 30 h 226"/>
                      <a:gd name="T6" fmla="*/ 3 w 171"/>
                      <a:gd name="T7" fmla="*/ 40 h 226"/>
                      <a:gd name="T8" fmla="*/ 16 w 171"/>
                      <a:gd name="T9" fmla="*/ 47 h 226"/>
                      <a:gd name="T10" fmla="*/ 29 w 171"/>
                      <a:gd name="T11" fmla="*/ 58 h 226"/>
                      <a:gd name="T12" fmla="*/ 29 w 171"/>
                      <a:gd name="T13" fmla="*/ 44 h 226"/>
                      <a:gd name="T14" fmla="*/ 30 w 171"/>
                      <a:gd name="T15" fmla="*/ 43 h 226"/>
                      <a:gd name="T16" fmla="*/ 31 w 171"/>
                      <a:gd name="T17" fmla="*/ 42 h 226"/>
                      <a:gd name="T18" fmla="*/ 32 w 171"/>
                      <a:gd name="T19" fmla="*/ 41 h 226"/>
                      <a:gd name="T20" fmla="*/ 33 w 171"/>
                      <a:gd name="T21" fmla="*/ 40 h 226"/>
                      <a:gd name="T22" fmla="*/ 36 w 171"/>
                      <a:gd name="T23" fmla="*/ 40 h 226"/>
                      <a:gd name="T24" fmla="*/ 38 w 171"/>
                      <a:gd name="T25" fmla="*/ 40 h 226"/>
                      <a:gd name="T26" fmla="*/ 39 w 171"/>
                      <a:gd name="T27" fmla="*/ 40 h 226"/>
                      <a:gd name="T28" fmla="*/ 39 w 171"/>
                      <a:gd name="T29" fmla="*/ 40 h 226"/>
                      <a:gd name="T30" fmla="*/ 39 w 171"/>
                      <a:gd name="T31" fmla="*/ 39 h 226"/>
                      <a:gd name="T32" fmla="*/ 39 w 171"/>
                      <a:gd name="T33" fmla="*/ 37 h 226"/>
                      <a:gd name="T34" fmla="*/ 38 w 171"/>
                      <a:gd name="T35" fmla="*/ 35 h 226"/>
                      <a:gd name="T36" fmla="*/ 37 w 171"/>
                      <a:gd name="T37" fmla="*/ 34 h 226"/>
                      <a:gd name="T38" fmla="*/ 36 w 171"/>
                      <a:gd name="T39" fmla="*/ 34 h 226"/>
                      <a:gd name="T40" fmla="*/ 35 w 171"/>
                      <a:gd name="T41" fmla="*/ 33 h 226"/>
                      <a:gd name="T42" fmla="*/ 33 w 171"/>
                      <a:gd name="T43" fmla="*/ 32 h 226"/>
                      <a:gd name="T44" fmla="*/ 30 w 171"/>
                      <a:gd name="T45" fmla="*/ 31 h 226"/>
                      <a:gd name="T46" fmla="*/ 29 w 171"/>
                      <a:gd name="T47" fmla="*/ 30 h 226"/>
                      <a:gd name="T48" fmla="*/ 36 w 171"/>
                      <a:gd name="T49" fmla="*/ 23 h 226"/>
                      <a:gd name="T50" fmla="*/ 42 w 171"/>
                      <a:gd name="T51" fmla="*/ 23 h 226"/>
                      <a:gd name="T52" fmla="*/ 42 w 171"/>
                      <a:gd name="T53" fmla="*/ 14 h 226"/>
                      <a:gd name="T54" fmla="*/ 39 w 171"/>
                      <a:gd name="T55" fmla="*/ 7 h 226"/>
                      <a:gd name="T56" fmla="*/ 29 w 171"/>
                      <a:gd name="T57" fmla="*/ 0 h 226"/>
                      <a:gd name="T58" fmla="*/ 23 w 171"/>
                      <a:gd name="T59" fmla="*/ 7 h 226"/>
                      <a:gd name="T60" fmla="*/ 23 w 171"/>
                      <a:gd name="T61" fmla="*/ 17 h 226"/>
                      <a:gd name="T62" fmla="*/ 16 w 171"/>
                      <a:gd name="T63" fmla="*/ 17 h 226"/>
                      <a:gd name="T64" fmla="*/ 16 w 171"/>
                      <a:gd name="T65" fmla="*/ 10 h 2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226"/>
                      <a:gd name="T101" fmla="*/ 171 w 171"/>
                      <a:gd name="T102" fmla="*/ 226 h 2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226">
                        <a:moveTo>
                          <a:pt x="52" y="40"/>
                        </a:moveTo>
                        <a:lnTo>
                          <a:pt x="52" y="54"/>
                        </a:lnTo>
                        <a:lnTo>
                          <a:pt x="25" y="78"/>
                        </a:lnTo>
                        <a:lnTo>
                          <a:pt x="14" y="78"/>
                        </a:lnTo>
                        <a:lnTo>
                          <a:pt x="0" y="78"/>
                        </a:lnTo>
                        <a:lnTo>
                          <a:pt x="25" y="119"/>
                        </a:lnTo>
                        <a:lnTo>
                          <a:pt x="25" y="132"/>
                        </a:lnTo>
                        <a:lnTo>
                          <a:pt x="14" y="159"/>
                        </a:lnTo>
                        <a:lnTo>
                          <a:pt x="25" y="172"/>
                        </a:lnTo>
                        <a:lnTo>
                          <a:pt x="65" y="186"/>
                        </a:lnTo>
                        <a:lnTo>
                          <a:pt x="92" y="213"/>
                        </a:lnTo>
                        <a:lnTo>
                          <a:pt x="119" y="226"/>
                        </a:lnTo>
                        <a:lnTo>
                          <a:pt x="119" y="186"/>
                        </a:lnTo>
                        <a:lnTo>
                          <a:pt x="119" y="172"/>
                        </a:lnTo>
                        <a:lnTo>
                          <a:pt x="119" y="171"/>
                        </a:lnTo>
                        <a:lnTo>
                          <a:pt x="121" y="171"/>
                        </a:lnTo>
                        <a:lnTo>
                          <a:pt x="123" y="169"/>
                        </a:lnTo>
                        <a:lnTo>
                          <a:pt x="125" y="165"/>
                        </a:lnTo>
                        <a:lnTo>
                          <a:pt x="127" y="163"/>
                        </a:lnTo>
                        <a:lnTo>
                          <a:pt x="129" y="161"/>
                        </a:lnTo>
                        <a:lnTo>
                          <a:pt x="131" y="159"/>
                        </a:lnTo>
                        <a:lnTo>
                          <a:pt x="133" y="159"/>
                        </a:lnTo>
                        <a:lnTo>
                          <a:pt x="142" y="159"/>
                        </a:lnTo>
                        <a:lnTo>
                          <a:pt x="146" y="159"/>
                        </a:lnTo>
                        <a:lnTo>
                          <a:pt x="150" y="159"/>
                        </a:lnTo>
                        <a:lnTo>
                          <a:pt x="154" y="159"/>
                        </a:lnTo>
                        <a:lnTo>
                          <a:pt x="156" y="159"/>
                        </a:lnTo>
                        <a:lnTo>
                          <a:pt x="158" y="159"/>
                        </a:lnTo>
                        <a:lnTo>
                          <a:pt x="158" y="157"/>
                        </a:lnTo>
                        <a:lnTo>
                          <a:pt x="158" y="155"/>
                        </a:lnTo>
                        <a:lnTo>
                          <a:pt x="158" y="151"/>
                        </a:lnTo>
                        <a:lnTo>
                          <a:pt x="158" y="146"/>
                        </a:lnTo>
                        <a:lnTo>
                          <a:pt x="156" y="140"/>
                        </a:lnTo>
                        <a:lnTo>
                          <a:pt x="152" y="136"/>
                        </a:lnTo>
                        <a:lnTo>
                          <a:pt x="150" y="134"/>
                        </a:lnTo>
                        <a:lnTo>
                          <a:pt x="148" y="132"/>
                        </a:lnTo>
                        <a:lnTo>
                          <a:pt x="146" y="132"/>
                        </a:lnTo>
                        <a:lnTo>
                          <a:pt x="144" y="132"/>
                        </a:lnTo>
                        <a:lnTo>
                          <a:pt x="140" y="130"/>
                        </a:lnTo>
                        <a:lnTo>
                          <a:pt x="136" y="128"/>
                        </a:lnTo>
                        <a:lnTo>
                          <a:pt x="133" y="126"/>
                        </a:lnTo>
                        <a:lnTo>
                          <a:pt x="127" y="123"/>
                        </a:lnTo>
                        <a:lnTo>
                          <a:pt x="123" y="121"/>
                        </a:lnTo>
                        <a:lnTo>
                          <a:pt x="119" y="119"/>
                        </a:lnTo>
                        <a:lnTo>
                          <a:pt x="146" y="92"/>
                        </a:lnTo>
                        <a:lnTo>
                          <a:pt x="171" y="105"/>
                        </a:lnTo>
                        <a:lnTo>
                          <a:pt x="171" y="92"/>
                        </a:lnTo>
                        <a:lnTo>
                          <a:pt x="171" y="78"/>
                        </a:lnTo>
                        <a:lnTo>
                          <a:pt x="171" y="54"/>
                        </a:lnTo>
                        <a:lnTo>
                          <a:pt x="158" y="54"/>
                        </a:lnTo>
                        <a:lnTo>
                          <a:pt x="158" y="27"/>
                        </a:lnTo>
                        <a:lnTo>
                          <a:pt x="158" y="0"/>
                        </a:lnTo>
                        <a:lnTo>
                          <a:pt x="119" y="0"/>
                        </a:lnTo>
                        <a:lnTo>
                          <a:pt x="92" y="13"/>
                        </a:lnTo>
                        <a:lnTo>
                          <a:pt x="92" y="27"/>
                        </a:lnTo>
                        <a:lnTo>
                          <a:pt x="106" y="54"/>
                        </a:lnTo>
                        <a:lnTo>
                          <a:pt x="92" y="65"/>
                        </a:lnTo>
                        <a:lnTo>
                          <a:pt x="79" y="92"/>
                        </a:lnTo>
                        <a:lnTo>
                          <a:pt x="65" y="65"/>
                        </a:lnTo>
                        <a:lnTo>
                          <a:pt x="79" y="54"/>
                        </a:lnTo>
                        <a:lnTo>
                          <a:pt x="65" y="40"/>
                        </a:lnTo>
                        <a:lnTo>
                          <a:pt x="52" y="4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61" name="Freeform 199">
                    <a:extLst>
                      <a:ext uri="{FF2B5EF4-FFF2-40B4-BE49-F238E27FC236}">
                        <a16:creationId xmlns:a16="http://schemas.microsoft.com/office/drawing/2014/main" id="{4F43DC63-E805-C541-A318-E71C2FD8ADA1}"/>
                      </a:ext>
                    </a:extLst>
                  </p:cNvPr>
                  <p:cNvSpPr>
                    <a:spLocks/>
                  </p:cNvSpPr>
                  <p:nvPr/>
                </p:nvSpPr>
                <p:spPr bwMode="gray">
                  <a:xfrm>
                    <a:off x="2595" y="2337"/>
                    <a:ext cx="59" cy="33"/>
                  </a:xfrm>
                  <a:custGeom>
                    <a:avLst/>
                    <a:gdLst>
                      <a:gd name="T0" fmla="*/ 6 w 119"/>
                      <a:gd name="T1" fmla="*/ 3 h 67"/>
                      <a:gd name="T2" fmla="*/ 3 w 119"/>
                      <a:gd name="T3" fmla="*/ 3 h 67"/>
                      <a:gd name="T4" fmla="*/ 0 w 119"/>
                      <a:gd name="T5" fmla="*/ 3 h 67"/>
                      <a:gd name="T6" fmla="*/ 0 w 119"/>
                      <a:gd name="T7" fmla="*/ 10 h 67"/>
                      <a:gd name="T8" fmla="*/ 6 w 119"/>
                      <a:gd name="T9" fmla="*/ 13 h 67"/>
                      <a:gd name="T10" fmla="*/ 13 w 119"/>
                      <a:gd name="T11" fmla="*/ 16 h 67"/>
                      <a:gd name="T12" fmla="*/ 19 w 119"/>
                      <a:gd name="T13" fmla="*/ 13 h 67"/>
                      <a:gd name="T14" fmla="*/ 26 w 119"/>
                      <a:gd name="T15" fmla="*/ 10 h 67"/>
                      <a:gd name="T16" fmla="*/ 29 w 119"/>
                      <a:gd name="T17" fmla="*/ 6 h 67"/>
                      <a:gd name="T18" fmla="*/ 29 w 119"/>
                      <a:gd name="T19" fmla="*/ 3 h 67"/>
                      <a:gd name="T20" fmla="*/ 26 w 119"/>
                      <a:gd name="T21" fmla="*/ 3 h 67"/>
                      <a:gd name="T22" fmla="*/ 19 w 119"/>
                      <a:gd name="T23" fmla="*/ 0 h 67"/>
                      <a:gd name="T24" fmla="*/ 19 w 119"/>
                      <a:gd name="T25" fmla="*/ 3 h 67"/>
                      <a:gd name="T26" fmla="*/ 13 w 119"/>
                      <a:gd name="T27" fmla="*/ 6 h 67"/>
                      <a:gd name="T28" fmla="*/ 10 w 119"/>
                      <a:gd name="T29" fmla="*/ 0 h 67"/>
                      <a:gd name="T30" fmla="*/ 6 w 119"/>
                      <a:gd name="T31" fmla="*/ 3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9"/>
                      <a:gd name="T49" fmla="*/ 0 h 67"/>
                      <a:gd name="T50" fmla="*/ 119 w 119"/>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9" h="67">
                        <a:moveTo>
                          <a:pt x="27" y="13"/>
                        </a:moveTo>
                        <a:lnTo>
                          <a:pt x="14" y="13"/>
                        </a:lnTo>
                        <a:lnTo>
                          <a:pt x="0" y="13"/>
                        </a:lnTo>
                        <a:lnTo>
                          <a:pt x="0" y="40"/>
                        </a:lnTo>
                        <a:lnTo>
                          <a:pt x="27" y="53"/>
                        </a:lnTo>
                        <a:lnTo>
                          <a:pt x="52" y="67"/>
                        </a:lnTo>
                        <a:lnTo>
                          <a:pt x="79" y="53"/>
                        </a:lnTo>
                        <a:lnTo>
                          <a:pt x="106" y="40"/>
                        </a:lnTo>
                        <a:lnTo>
                          <a:pt x="119" y="27"/>
                        </a:lnTo>
                        <a:lnTo>
                          <a:pt x="119" y="13"/>
                        </a:lnTo>
                        <a:lnTo>
                          <a:pt x="106" y="13"/>
                        </a:lnTo>
                        <a:lnTo>
                          <a:pt x="79" y="0"/>
                        </a:lnTo>
                        <a:lnTo>
                          <a:pt x="79" y="13"/>
                        </a:lnTo>
                        <a:lnTo>
                          <a:pt x="52" y="27"/>
                        </a:lnTo>
                        <a:lnTo>
                          <a:pt x="40" y="0"/>
                        </a:lnTo>
                        <a:lnTo>
                          <a:pt x="27" y="13"/>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62" name="Freeform 200">
                    <a:extLst>
                      <a:ext uri="{FF2B5EF4-FFF2-40B4-BE49-F238E27FC236}">
                        <a16:creationId xmlns:a16="http://schemas.microsoft.com/office/drawing/2014/main" id="{DAC3F81E-05ED-5F43-8357-F9B18881AF77}"/>
                      </a:ext>
                    </a:extLst>
                  </p:cNvPr>
                  <p:cNvSpPr>
                    <a:spLocks/>
                  </p:cNvSpPr>
                  <p:nvPr/>
                </p:nvSpPr>
                <p:spPr bwMode="gray">
                  <a:xfrm>
                    <a:off x="2786" y="2308"/>
                    <a:ext cx="28" cy="26"/>
                  </a:xfrm>
                  <a:custGeom>
                    <a:avLst/>
                    <a:gdLst>
                      <a:gd name="T0" fmla="*/ 0 w 54"/>
                      <a:gd name="T1" fmla="*/ 0 h 52"/>
                      <a:gd name="T2" fmla="*/ 0 w 54"/>
                      <a:gd name="T3" fmla="*/ 7 h 52"/>
                      <a:gd name="T4" fmla="*/ 7 w 54"/>
                      <a:gd name="T5" fmla="*/ 13 h 52"/>
                      <a:gd name="T6" fmla="*/ 10 w 54"/>
                      <a:gd name="T7" fmla="*/ 13 h 52"/>
                      <a:gd name="T8" fmla="*/ 14 w 54"/>
                      <a:gd name="T9" fmla="*/ 10 h 52"/>
                      <a:gd name="T10" fmla="*/ 14 w 54"/>
                      <a:gd name="T11" fmla="*/ 3 h 52"/>
                      <a:gd name="T12" fmla="*/ 7 w 54"/>
                      <a:gd name="T13" fmla="*/ 3 h 52"/>
                      <a:gd name="T14" fmla="*/ 0 w 54"/>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52"/>
                      <a:gd name="T26" fmla="*/ 54 w 54"/>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52">
                        <a:moveTo>
                          <a:pt x="0" y="0"/>
                        </a:moveTo>
                        <a:lnTo>
                          <a:pt x="0" y="27"/>
                        </a:lnTo>
                        <a:lnTo>
                          <a:pt x="27" y="52"/>
                        </a:lnTo>
                        <a:lnTo>
                          <a:pt x="40" y="52"/>
                        </a:lnTo>
                        <a:lnTo>
                          <a:pt x="54" y="38"/>
                        </a:lnTo>
                        <a:lnTo>
                          <a:pt x="54" y="13"/>
                        </a:lnTo>
                        <a:lnTo>
                          <a:pt x="27" y="13"/>
                        </a:lnTo>
                        <a:lnTo>
                          <a:pt x="0"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63" name="Freeform 201">
                    <a:extLst>
                      <a:ext uri="{FF2B5EF4-FFF2-40B4-BE49-F238E27FC236}">
                        <a16:creationId xmlns:a16="http://schemas.microsoft.com/office/drawing/2014/main" id="{7E3EBAA1-7DE3-FC4E-8445-B3600716A2C9}"/>
                      </a:ext>
                    </a:extLst>
                  </p:cNvPr>
                  <p:cNvSpPr>
                    <a:spLocks/>
                  </p:cNvSpPr>
                  <p:nvPr/>
                </p:nvSpPr>
                <p:spPr bwMode="gray">
                  <a:xfrm>
                    <a:off x="2595" y="967"/>
                    <a:ext cx="500" cy="1331"/>
                  </a:xfrm>
                  <a:custGeom>
                    <a:avLst/>
                    <a:gdLst>
                      <a:gd name="T0" fmla="*/ 147 w 1002"/>
                      <a:gd name="T1" fmla="*/ 6 h 2660"/>
                      <a:gd name="T2" fmla="*/ 157 w 1002"/>
                      <a:gd name="T3" fmla="*/ 37 h 2660"/>
                      <a:gd name="T4" fmla="*/ 130 w 1002"/>
                      <a:gd name="T5" fmla="*/ 37 h 2660"/>
                      <a:gd name="T6" fmla="*/ 120 w 1002"/>
                      <a:gd name="T7" fmla="*/ 47 h 2660"/>
                      <a:gd name="T8" fmla="*/ 97 w 1002"/>
                      <a:gd name="T9" fmla="*/ 70 h 2660"/>
                      <a:gd name="T10" fmla="*/ 94 w 1002"/>
                      <a:gd name="T11" fmla="*/ 103 h 2660"/>
                      <a:gd name="T12" fmla="*/ 77 w 1002"/>
                      <a:gd name="T13" fmla="*/ 148 h 2660"/>
                      <a:gd name="T14" fmla="*/ 63 w 1002"/>
                      <a:gd name="T15" fmla="*/ 173 h 2660"/>
                      <a:gd name="T16" fmla="*/ 63 w 1002"/>
                      <a:gd name="T17" fmla="*/ 207 h 2660"/>
                      <a:gd name="T18" fmla="*/ 60 w 1002"/>
                      <a:gd name="T19" fmla="*/ 250 h 2660"/>
                      <a:gd name="T20" fmla="*/ 34 w 1002"/>
                      <a:gd name="T21" fmla="*/ 258 h 2660"/>
                      <a:gd name="T22" fmla="*/ 23 w 1002"/>
                      <a:gd name="T23" fmla="*/ 288 h 2660"/>
                      <a:gd name="T24" fmla="*/ 17 w 1002"/>
                      <a:gd name="T25" fmla="*/ 315 h 2660"/>
                      <a:gd name="T26" fmla="*/ 23 w 1002"/>
                      <a:gd name="T27" fmla="*/ 367 h 2660"/>
                      <a:gd name="T28" fmla="*/ 37 w 1002"/>
                      <a:gd name="T29" fmla="*/ 394 h 2660"/>
                      <a:gd name="T30" fmla="*/ 27 w 1002"/>
                      <a:gd name="T31" fmla="*/ 404 h 2660"/>
                      <a:gd name="T32" fmla="*/ 34 w 1002"/>
                      <a:gd name="T33" fmla="*/ 424 h 2660"/>
                      <a:gd name="T34" fmla="*/ 34 w 1002"/>
                      <a:gd name="T35" fmla="*/ 444 h 2660"/>
                      <a:gd name="T36" fmla="*/ 27 w 1002"/>
                      <a:gd name="T37" fmla="*/ 454 h 2660"/>
                      <a:gd name="T38" fmla="*/ 20 w 1002"/>
                      <a:gd name="T39" fmla="*/ 461 h 2660"/>
                      <a:gd name="T40" fmla="*/ 14 w 1002"/>
                      <a:gd name="T41" fmla="*/ 471 h 2660"/>
                      <a:gd name="T42" fmla="*/ 14 w 1002"/>
                      <a:gd name="T43" fmla="*/ 498 h 2660"/>
                      <a:gd name="T44" fmla="*/ 10 w 1002"/>
                      <a:gd name="T45" fmla="*/ 491 h 2660"/>
                      <a:gd name="T46" fmla="*/ 0 w 1002"/>
                      <a:gd name="T47" fmla="*/ 501 h 2660"/>
                      <a:gd name="T48" fmla="*/ 17 w 1002"/>
                      <a:gd name="T49" fmla="*/ 558 h 2660"/>
                      <a:gd name="T50" fmla="*/ 50 w 1002"/>
                      <a:gd name="T51" fmla="*/ 612 h 2660"/>
                      <a:gd name="T52" fmla="*/ 40 w 1002"/>
                      <a:gd name="T53" fmla="*/ 628 h 2660"/>
                      <a:gd name="T54" fmla="*/ 74 w 1002"/>
                      <a:gd name="T55" fmla="*/ 665 h 2660"/>
                      <a:gd name="T56" fmla="*/ 84 w 1002"/>
                      <a:gd name="T57" fmla="*/ 642 h 2660"/>
                      <a:gd name="T58" fmla="*/ 120 w 1002"/>
                      <a:gd name="T59" fmla="*/ 625 h 2660"/>
                      <a:gd name="T60" fmla="*/ 141 w 1002"/>
                      <a:gd name="T61" fmla="*/ 595 h 2660"/>
                      <a:gd name="T62" fmla="*/ 144 w 1002"/>
                      <a:gd name="T63" fmla="*/ 555 h 2660"/>
                      <a:gd name="T64" fmla="*/ 143 w 1002"/>
                      <a:gd name="T65" fmla="*/ 553 h 2660"/>
                      <a:gd name="T66" fmla="*/ 142 w 1002"/>
                      <a:gd name="T67" fmla="*/ 549 h 2660"/>
                      <a:gd name="T68" fmla="*/ 140 w 1002"/>
                      <a:gd name="T69" fmla="*/ 543 h 2660"/>
                      <a:gd name="T70" fmla="*/ 140 w 1002"/>
                      <a:gd name="T71" fmla="*/ 538 h 2660"/>
                      <a:gd name="T72" fmla="*/ 141 w 1002"/>
                      <a:gd name="T73" fmla="*/ 534 h 2660"/>
                      <a:gd name="T74" fmla="*/ 141 w 1002"/>
                      <a:gd name="T75" fmla="*/ 531 h 2660"/>
                      <a:gd name="T76" fmla="*/ 143 w 1002"/>
                      <a:gd name="T77" fmla="*/ 522 h 2660"/>
                      <a:gd name="T78" fmla="*/ 143 w 1002"/>
                      <a:gd name="T79" fmla="*/ 520 h 2660"/>
                      <a:gd name="T80" fmla="*/ 144 w 1002"/>
                      <a:gd name="T81" fmla="*/ 518 h 2660"/>
                      <a:gd name="T82" fmla="*/ 154 w 1002"/>
                      <a:gd name="T83" fmla="*/ 494 h 2660"/>
                      <a:gd name="T84" fmla="*/ 171 w 1002"/>
                      <a:gd name="T85" fmla="*/ 467 h 2660"/>
                      <a:gd name="T86" fmla="*/ 124 w 1002"/>
                      <a:gd name="T87" fmla="*/ 467 h 2660"/>
                      <a:gd name="T88" fmla="*/ 164 w 1002"/>
                      <a:gd name="T89" fmla="*/ 464 h 2660"/>
                      <a:gd name="T90" fmla="*/ 190 w 1002"/>
                      <a:gd name="T91" fmla="*/ 444 h 2660"/>
                      <a:gd name="T92" fmla="*/ 151 w 1002"/>
                      <a:gd name="T93" fmla="*/ 414 h 2660"/>
                      <a:gd name="T94" fmla="*/ 141 w 1002"/>
                      <a:gd name="T95" fmla="*/ 347 h 2660"/>
                      <a:gd name="T96" fmla="*/ 161 w 1002"/>
                      <a:gd name="T97" fmla="*/ 291 h 2660"/>
                      <a:gd name="T98" fmla="*/ 201 w 1002"/>
                      <a:gd name="T99" fmla="*/ 253 h 2660"/>
                      <a:gd name="T100" fmla="*/ 204 w 1002"/>
                      <a:gd name="T101" fmla="*/ 204 h 2660"/>
                      <a:gd name="T102" fmla="*/ 227 w 1002"/>
                      <a:gd name="T103" fmla="*/ 151 h 2660"/>
                      <a:gd name="T104" fmla="*/ 248 w 1002"/>
                      <a:gd name="T105" fmla="*/ 141 h 2660"/>
                      <a:gd name="T106" fmla="*/ 237 w 1002"/>
                      <a:gd name="T107" fmla="*/ 117 h 2660"/>
                      <a:gd name="T108" fmla="*/ 227 w 1002"/>
                      <a:gd name="T109" fmla="*/ 83 h 2660"/>
                      <a:gd name="T110" fmla="*/ 224 w 1002"/>
                      <a:gd name="T111" fmla="*/ 67 h 2660"/>
                      <a:gd name="T112" fmla="*/ 217 w 1002"/>
                      <a:gd name="T113" fmla="*/ 43 h 2660"/>
                      <a:gd name="T114" fmla="*/ 187 w 1002"/>
                      <a:gd name="T115" fmla="*/ 27 h 2660"/>
                      <a:gd name="T116" fmla="*/ 167 w 1002"/>
                      <a:gd name="T117" fmla="*/ 10 h 26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02"/>
                      <a:gd name="T178" fmla="*/ 0 h 2660"/>
                      <a:gd name="T179" fmla="*/ 1002 w 1002"/>
                      <a:gd name="T180" fmla="*/ 2660 h 26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02" h="2660">
                        <a:moveTo>
                          <a:pt x="628" y="14"/>
                        </a:moveTo>
                        <a:lnTo>
                          <a:pt x="601" y="0"/>
                        </a:lnTo>
                        <a:lnTo>
                          <a:pt x="588" y="27"/>
                        </a:lnTo>
                        <a:lnTo>
                          <a:pt x="628" y="81"/>
                        </a:lnTo>
                        <a:lnTo>
                          <a:pt x="614" y="121"/>
                        </a:lnTo>
                        <a:lnTo>
                          <a:pt x="628" y="148"/>
                        </a:lnTo>
                        <a:lnTo>
                          <a:pt x="601" y="161"/>
                        </a:lnTo>
                        <a:lnTo>
                          <a:pt x="547" y="121"/>
                        </a:lnTo>
                        <a:lnTo>
                          <a:pt x="520" y="148"/>
                        </a:lnTo>
                        <a:lnTo>
                          <a:pt x="493" y="121"/>
                        </a:lnTo>
                        <a:lnTo>
                          <a:pt x="467" y="135"/>
                        </a:lnTo>
                        <a:lnTo>
                          <a:pt x="480" y="188"/>
                        </a:lnTo>
                        <a:lnTo>
                          <a:pt x="480" y="242"/>
                        </a:lnTo>
                        <a:lnTo>
                          <a:pt x="426" y="229"/>
                        </a:lnTo>
                        <a:lnTo>
                          <a:pt x="386" y="280"/>
                        </a:lnTo>
                        <a:lnTo>
                          <a:pt x="386" y="348"/>
                        </a:lnTo>
                        <a:lnTo>
                          <a:pt x="348" y="361"/>
                        </a:lnTo>
                        <a:lnTo>
                          <a:pt x="374" y="415"/>
                        </a:lnTo>
                        <a:lnTo>
                          <a:pt x="374" y="455"/>
                        </a:lnTo>
                        <a:lnTo>
                          <a:pt x="307" y="549"/>
                        </a:lnTo>
                        <a:lnTo>
                          <a:pt x="307" y="589"/>
                        </a:lnTo>
                        <a:lnTo>
                          <a:pt x="280" y="628"/>
                        </a:lnTo>
                        <a:lnTo>
                          <a:pt x="240" y="628"/>
                        </a:lnTo>
                        <a:lnTo>
                          <a:pt x="254" y="695"/>
                        </a:lnTo>
                        <a:lnTo>
                          <a:pt x="254" y="776"/>
                        </a:lnTo>
                        <a:lnTo>
                          <a:pt x="240" y="802"/>
                        </a:lnTo>
                        <a:lnTo>
                          <a:pt x="254" y="829"/>
                        </a:lnTo>
                        <a:lnTo>
                          <a:pt x="186" y="923"/>
                        </a:lnTo>
                        <a:lnTo>
                          <a:pt x="240" y="948"/>
                        </a:lnTo>
                        <a:lnTo>
                          <a:pt x="240" y="1002"/>
                        </a:lnTo>
                        <a:lnTo>
                          <a:pt x="227" y="1042"/>
                        </a:lnTo>
                        <a:lnTo>
                          <a:pt x="173" y="1029"/>
                        </a:lnTo>
                        <a:lnTo>
                          <a:pt x="133" y="1029"/>
                        </a:lnTo>
                        <a:lnTo>
                          <a:pt x="106" y="1069"/>
                        </a:lnTo>
                        <a:lnTo>
                          <a:pt x="79" y="1109"/>
                        </a:lnTo>
                        <a:lnTo>
                          <a:pt x="92" y="1150"/>
                        </a:lnTo>
                        <a:lnTo>
                          <a:pt x="65" y="1190"/>
                        </a:lnTo>
                        <a:lnTo>
                          <a:pt x="92" y="1230"/>
                        </a:lnTo>
                        <a:lnTo>
                          <a:pt x="65" y="1257"/>
                        </a:lnTo>
                        <a:lnTo>
                          <a:pt x="79" y="1323"/>
                        </a:lnTo>
                        <a:lnTo>
                          <a:pt x="106" y="1376"/>
                        </a:lnTo>
                        <a:lnTo>
                          <a:pt x="92" y="1470"/>
                        </a:lnTo>
                        <a:lnTo>
                          <a:pt x="119" y="1497"/>
                        </a:lnTo>
                        <a:lnTo>
                          <a:pt x="159" y="1537"/>
                        </a:lnTo>
                        <a:lnTo>
                          <a:pt x="146" y="1578"/>
                        </a:lnTo>
                        <a:lnTo>
                          <a:pt x="133" y="1605"/>
                        </a:lnTo>
                        <a:lnTo>
                          <a:pt x="119" y="1605"/>
                        </a:lnTo>
                        <a:lnTo>
                          <a:pt x="106" y="1618"/>
                        </a:lnTo>
                        <a:lnTo>
                          <a:pt x="119" y="1645"/>
                        </a:lnTo>
                        <a:lnTo>
                          <a:pt x="106" y="1670"/>
                        </a:lnTo>
                        <a:lnTo>
                          <a:pt x="133" y="1697"/>
                        </a:lnTo>
                        <a:lnTo>
                          <a:pt x="133" y="1737"/>
                        </a:lnTo>
                        <a:lnTo>
                          <a:pt x="119" y="1750"/>
                        </a:lnTo>
                        <a:lnTo>
                          <a:pt x="133" y="1777"/>
                        </a:lnTo>
                        <a:lnTo>
                          <a:pt x="119" y="1791"/>
                        </a:lnTo>
                        <a:lnTo>
                          <a:pt x="119" y="1804"/>
                        </a:lnTo>
                        <a:lnTo>
                          <a:pt x="106" y="1818"/>
                        </a:lnTo>
                        <a:lnTo>
                          <a:pt x="65" y="1818"/>
                        </a:lnTo>
                        <a:lnTo>
                          <a:pt x="65" y="1831"/>
                        </a:lnTo>
                        <a:lnTo>
                          <a:pt x="79" y="1845"/>
                        </a:lnTo>
                        <a:lnTo>
                          <a:pt x="79" y="1858"/>
                        </a:lnTo>
                        <a:lnTo>
                          <a:pt x="54" y="1871"/>
                        </a:lnTo>
                        <a:lnTo>
                          <a:pt x="54" y="1885"/>
                        </a:lnTo>
                        <a:lnTo>
                          <a:pt x="65" y="1925"/>
                        </a:lnTo>
                        <a:lnTo>
                          <a:pt x="65" y="1965"/>
                        </a:lnTo>
                        <a:lnTo>
                          <a:pt x="54" y="1992"/>
                        </a:lnTo>
                        <a:lnTo>
                          <a:pt x="54" y="2004"/>
                        </a:lnTo>
                        <a:lnTo>
                          <a:pt x="40" y="2004"/>
                        </a:lnTo>
                        <a:lnTo>
                          <a:pt x="40" y="1965"/>
                        </a:lnTo>
                        <a:lnTo>
                          <a:pt x="14" y="1965"/>
                        </a:lnTo>
                        <a:lnTo>
                          <a:pt x="27" y="1979"/>
                        </a:lnTo>
                        <a:lnTo>
                          <a:pt x="0" y="2004"/>
                        </a:lnTo>
                        <a:lnTo>
                          <a:pt x="14" y="2084"/>
                        </a:lnTo>
                        <a:lnTo>
                          <a:pt x="40" y="2165"/>
                        </a:lnTo>
                        <a:lnTo>
                          <a:pt x="65" y="2232"/>
                        </a:lnTo>
                        <a:lnTo>
                          <a:pt x="106" y="2299"/>
                        </a:lnTo>
                        <a:lnTo>
                          <a:pt x="133" y="2365"/>
                        </a:lnTo>
                        <a:lnTo>
                          <a:pt x="200" y="2445"/>
                        </a:lnTo>
                        <a:lnTo>
                          <a:pt x="173" y="2472"/>
                        </a:lnTo>
                        <a:lnTo>
                          <a:pt x="173" y="2499"/>
                        </a:lnTo>
                        <a:lnTo>
                          <a:pt x="159" y="2512"/>
                        </a:lnTo>
                        <a:lnTo>
                          <a:pt x="213" y="2606"/>
                        </a:lnTo>
                        <a:lnTo>
                          <a:pt x="200" y="2660"/>
                        </a:lnTo>
                        <a:lnTo>
                          <a:pt x="294" y="2660"/>
                        </a:lnTo>
                        <a:lnTo>
                          <a:pt x="348" y="2633"/>
                        </a:lnTo>
                        <a:lnTo>
                          <a:pt x="348" y="2593"/>
                        </a:lnTo>
                        <a:lnTo>
                          <a:pt x="334" y="2566"/>
                        </a:lnTo>
                        <a:lnTo>
                          <a:pt x="361" y="2526"/>
                        </a:lnTo>
                        <a:lnTo>
                          <a:pt x="426" y="2499"/>
                        </a:lnTo>
                        <a:lnTo>
                          <a:pt x="480" y="2499"/>
                        </a:lnTo>
                        <a:lnTo>
                          <a:pt x="507" y="2512"/>
                        </a:lnTo>
                        <a:lnTo>
                          <a:pt x="534" y="2432"/>
                        </a:lnTo>
                        <a:lnTo>
                          <a:pt x="561" y="2378"/>
                        </a:lnTo>
                        <a:lnTo>
                          <a:pt x="574" y="2299"/>
                        </a:lnTo>
                        <a:lnTo>
                          <a:pt x="574" y="2219"/>
                        </a:lnTo>
                        <a:lnTo>
                          <a:pt x="572" y="2217"/>
                        </a:lnTo>
                        <a:lnTo>
                          <a:pt x="572" y="2213"/>
                        </a:lnTo>
                        <a:lnTo>
                          <a:pt x="570" y="2209"/>
                        </a:lnTo>
                        <a:lnTo>
                          <a:pt x="568" y="2205"/>
                        </a:lnTo>
                        <a:lnTo>
                          <a:pt x="566" y="2200"/>
                        </a:lnTo>
                        <a:lnTo>
                          <a:pt x="565" y="2194"/>
                        </a:lnTo>
                        <a:lnTo>
                          <a:pt x="563" y="2188"/>
                        </a:lnTo>
                        <a:lnTo>
                          <a:pt x="559" y="2175"/>
                        </a:lnTo>
                        <a:lnTo>
                          <a:pt x="557" y="2169"/>
                        </a:lnTo>
                        <a:lnTo>
                          <a:pt x="557" y="2161"/>
                        </a:lnTo>
                        <a:lnTo>
                          <a:pt x="557" y="2155"/>
                        </a:lnTo>
                        <a:lnTo>
                          <a:pt x="557" y="2150"/>
                        </a:lnTo>
                        <a:lnTo>
                          <a:pt x="559" y="2144"/>
                        </a:lnTo>
                        <a:lnTo>
                          <a:pt x="561" y="2138"/>
                        </a:lnTo>
                        <a:lnTo>
                          <a:pt x="561" y="2134"/>
                        </a:lnTo>
                        <a:lnTo>
                          <a:pt x="561" y="2132"/>
                        </a:lnTo>
                        <a:lnTo>
                          <a:pt x="563" y="2127"/>
                        </a:lnTo>
                        <a:lnTo>
                          <a:pt x="563" y="2123"/>
                        </a:lnTo>
                        <a:lnTo>
                          <a:pt x="565" y="2111"/>
                        </a:lnTo>
                        <a:lnTo>
                          <a:pt x="566" y="2100"/>
                        </a:lnTo>
                        <a:lnTo>
                          <a:pt x="570" y="2088"/>
                        </a:lnTo>
                        <a:lnTo>
                          <a:pt x="570" y="2084"/>
                        </a:lnTo>
                        <a:lnTo>
                          <a:pt x="572" y="2081"/>
                        </a:lnTo>
                        <a:lnTo>
                          <a:pt x="572" y="2077"/>
                        </a:lnTo>
                        <a:lnTo>
                          <a:pt x="574" y="2073"/>
                        </a:lnTo>
                        <a:lnTo>
                          <a:pt x="574" y="2071"/>
                        </a:lnTo>
                        <a:lnTo>
                          <a:pt x="520" y="2044"/>
                        </a:lnTo>
                        <a:lnTo>
                          <a:pt x="574" y="2017"/>
                        </a:lnTo>
                        <a:lnTo>
                          <a:pt x="614" y="1979"/>
                        </a:lnTo>
                        <a:lnTo>
                          <a:pt x="655" y="1952"/>
                        </a:lnTo>
                        <a:lnTo>
                          <a:pt x="707" y="1898"/>
                        </a:lnTo>
                        <a:lnTo>
                          <a:pt x="682" y="1871"/>
                        </a:lnTo>
                        <a:lnTo>
                          <a:pt x="614" y="1898"/>
                        </a:lnTo>
                        <a:lnTo>
                          <a:pt x="534" y="1885"/>
                        </a:lnTo>
                        <a:lnTo>
                          <a:pt x="493" y="1871"/>
                        </a:lnTo>
                        <a:lnTo>
                          <a:pt x="547" y="1845"/>
                        </a:lnTo>
                        <a:lnTo>
                          <a:pt x="588" y="1871"/>
                        </a:lnTo>
                        <a:lnTo>
                          <a:pt x="655" y="1858"/>
                        </a:lnTo>
                        <a:lnTo>
                          <a:pt x="707" y="1858"/>
                        </a:lnTo>
                        <a:lnTo>
                          <a:pt x="747" y="1818"/>
                        </a:lnTo>
                        <a:lnTo>
                          <a:pt x="760" y="1777"/>
                        </a:lnTo>
                        <a:lnTo>
                          <a:pt x="707" y="1724"/>
                        </a:lnTo>
                        <a:lnTo>
                          <a:pt x="655" y="1670"/>
                        </a:lnTo>
                        <a:lnTo>
                          <a:pt x="601" y="1656"/>
                        </a:lnTo>
                        <a:lnTo>
                          <a:pt x="574" y="1645"/>
                        </a:lnTo>
                        <a:lnTo>
                          <a:pt x="547" y="1470"/>
                        </a:lnTo>
                        <a:lnTo>
                          <a:pt x="561" y="1390"/>
                        </a:lnTo>
                        <a:lnTo>
                          <a:pt x="547" y="1298"/>
                        </a:lnTo>
                        <a:lnTo>
                          <a:pt x="601" y="1257"/>
                        </a:lnTo>
                        <a:lnTo>
                          <a:pt x="641" y="1163"/>
                        </a:lnTo>
                        <a:lnTo>
                          <a:pt x="695" y="1096"/>
                        </a:lnTo>
                        <a:lnTo>
                          <a:pt x="760" y="1042"/>
                        </a:lnTo>
                        <a:lnTo>
                          <a:pt x="801" y="1015"/>
                        </a:lnTo>
                        <a:lnTo>
                          <a:pt x="814" y="948"/>
                        </a:lnTo>
                        <a:lnTo>
                          <a:pt x="841" y="896"/>
                        </a:lnTo>
                        <a:lnTo>
                          <a:pt x="814" y="816"/>
                        </a:lnTo>
                        <a:lnTo>
                          <a:pt x="828" y="708"/>
                        </a:lnTo>
                        <a:lnTo>
                          <a:pt x="868" y="641"/>
                        </a:lnTo>
                        <a:lnTo>
                          <a:pt x="908" y="601"/>
                        </a:lnTo>
                        <a:lnTo>
                          <a:pt x="975" y="589"/>
                        </a:lnTo>
                        <a:lnTo>
                          <a:pt x="1002" y="589"/>
                        </a:lnTo>
                        <a:lnTo>
                          <a:pt x="989" y="563"/>
                        </a:lnTo>
                        <a:lnTo>
                          <a:pt x="962" y="522"/>
                        </a:lnTo>
                        <a:lnTo>
                          <a:pt x="935" y="482"/>
                        </a:lnTo>
                        <a:lnTo>
                          <a:pt x="948" y="469"/>
                        </a:lnTo>
                        <a:lnTo>
                          <a:pt x="948" y="415"/>
                        </a:lnTo>
                        <a:lnTo>
                          <a:pt x="935" y="388"/>
                        </a:lnTo>
                        <a:lnTo>
                          <a:pt x="908" y="334"/>
                        </a:lnTo>
                        <a:lnTo>
                          <a:pt x="922" y="307"/>
                        </a:lnTo>
                        <a:lnTo>
                          <a:pt x="922" y="294"/>
                        </a:lnTo>
                        <a:lnTo>
                          <a:pt x="895" y="267"/>
                        </a:lnTo>
                        <a:lnTo>
                          <a:pt x="895" y="229"/>
                        </a:lnTo>
                        <a:lnTo>
                          <a:pt x="895" y="202"/>
                        </a:lnTo>
                        <a:lnTo>
                          <a:pt x="868" y="175"/>
                        </a:lnTo>
                        <a:lnTo>
                          <a:pt x="841" y="135"/>
                        </a:lnTo>
                        <a:lnTo>
                          <a:pt x="801" y="108"/>
                        </a:lnTo>
                        <a:lnTo>
                          <a:pt x="747" y="108"/>
                        </a:lnTo>
                        <a:lnTo>
                          <a:pt x="707" y="81"/>
                        </a:lnTo>
                        <a:lnTo>
                          <a:pt x="682" y="54"/>
                        </a:lnTo>
                        <a:lnTo>
                          <a:pt x="668" y="41"/>
                        </a:lnTo>
                        <a:lnTo>
                          <a:pt x="628" y="14"/>
                        </a:lnTo>
                      </a:path>
                    </a:pathLst>
                  </a:custGeom>
                  <a:solidFill>
                    <a:schemeClr val="bg2">
                      <a:lumMod val="75000"/>
                    </a:schemeClr>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64" name="Freeform 202">
                    <a:extLst>
                      <a:ext uri="{FF2B5EF4-FFF2-40B4-BE49-F238E27FC236}">
                        <a16:creationId xmlns:a16="http://schemas.microsoft.com/office/drawing/2014/main" id="{03186DC4-182B-9948-8A26-764039CE3A37}"/>
                      </a:ext>
                    </a:extLst>
                  </p:cNvPr>
                  <p:cNvSpPr>
                    <a:spLocks/>
                  </p:cNvSpPr>
                  <p:nvPr/>
                </p:nvSpPr>
                <p:spPr bwMode="gray">
                  <a:xfrm>
                    <a:off x="2866" y="2102"/>
                    <a:ext cx="34" cy="105"/>
                  </a:xfrm>
                  <a:custGeom>
                    <a:avLst/>
                    <a:gdLst>
                      <a:gd name="T0" fmla="*/ 17 w 66"/>
                      <a:gd name="T1" fmla="*/ 0 h 213"/>
                      <a:gd name="T2" fmla="*/ 13 w 66"/>
                      <a:gd name="T3" fmla="*/ 3 h 213"/>
                      <a:gd name="T4" fmla="*/ 13 w 66"/>
                      <a:gd name="T5" fmla="*/ 16 h 213"/>
                      <a:gd name="T6" fmla="*/ 10 w 66"/>
                      <a:gd name="T7" fmla="*/ 19 h 213"/>
                      <a:gd name="T8" fmla="*/ 6 w 66"/>
                      <a:gd name="T9" fmla="*/ 26 h 213"/>
                      <a:gd name="T10" fmla="*/ 3 w 66"/>
                      <a:gd name="T11" fmla="*/ 33 h 213"/>
                      <a:gd name="T12" fmla="*/ 0 w 66"/>
                      <a:gd name="T13" fmla="*/ 40 h 213"/>
                      <a:gd name="T14" fmla="*/ 3 w 66"/>
                      <a:gd name="T15" fmla="*/ 43 h 213"/>
                      <a:gd name="T16" fmla="*/ 3 w 66"/>
                      <a:gd name="T17" fmla="*/ 53 h 213"/>
                      <a:gd name="T18" fmla="*/ 6 w 66"/>
                      <a:gd name="T19" fmla="*/ 43 h 213"/>
                      <a:gd name="T20" fmla="*/ 6 w 66"/>
                      <a:gd name="T21" fmla="*/ 43 h 213"/>
                      <a:gd name="T22" fmla="*/ 7 w 66"/>
                      <a:gd name="T23" fmla="*/ 42 h 213"/>
                      <a:gd name="T24" fmla="*/ 7 w 66"/>
                      <a:gd name="T25" fmla="*/ 41 h 213"/>
                      <a:gd name="T26" fmla="*/ 8 w 66"/>
                      <a:gd name="T27" fmla="*/ 41 h 213"/>
                      <a:gd name="T28" fmla="*/ 8 w 66"/>
                      <a:gd name="T29" fmla="*/ 40 h 213"/>
                      <a:gd name="T30" fmla="*/ 9 w 66"/>
                      <a:gd name="T31" fmla="*/ 39 h 213"/>
                      <a:gd name="T32" fmla="*/ 9 w 66"/>
                      <a:gd name="T33" fmla="*/ 38 h 213"/>
                      <a:gd name="T34" fmla="*/ 10 w 66"/>
                      <a:gd name="T35" fmla="*/ 36 h 213"/>
                      <a:gd name="T36" fmla="*/ 10 w 66"/>
                      <a:gd name="T37" fmla="*/ 36 h 213"/>
                      <a:gd name="T38" fmla="*/ 10 w 66"/>
                      <a:gd name="T39" fmla="*/ 36 h 213"/>
                      <a:gd name="T40" fmla="*/ 10 w 66"/>
                      <a:gd name="T41" fmla="*/ 35 h 213"/>
                      <a:gd name="T42" fmla="*/ 10 w 66"/>
                      <a:gd name="T43" fmla="*/ 34 h 213"/>
                      <a:gd name="T44" fmla="*/ 10 w 66"/>
                      <a:gd name="T45" fmla="*/ 33 h 213"/>
                      <a:gd name="T46" fmla="*/ 10 w 66"/>
                      <a:gd name="T47" fmla="*/ 32 h 213"/>
                      <a:gd name="T48" fmla="*/ 10 w 66"/>
                      <a:gd name="T49" fmla="*/ 30 h 213"/>
                      <a:gd name="T50" fmla="*/ 10 w 66"/>
                      <a:gd name="T51" fmla="*/ 30 h 213"/>
                      <a:gd name="T52" fmla="*/ 10 w 66"/>
                      <a:gd name="T53" fmla="*/ 29 h 213"/>
                      <a:gd name="T54" fmla="*/ 10 w 66"/>
                      <a:gd name="T55" fmla="*/ 29 h 213"/>
                      <a:gd name="T56" fmla="*/ 13 w 66"/>
                      <a:gd name="T57" fmla="*/ 23 h 213"/>
                      <a:gd name="T58" fmla="*/ 13 w 66"/>
                      <a:gd name="T59" fmla="*/ 16 h 213"/>
                      <a:gd name="T60" fmla="*/ 17 w 66"/>
                      <a:gd name="T61" fmla="*/ 6 h 213"/>
                      <a:gd name="T62" fmla="*/ 17 w 66"/>
                      <a:gd name="T63" fmla="*/ 0 h 2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
                      <a:gd name="T97" fmla="*/ 0 h 213"/>
                      <a:gd name="T98" fmla="*/ 66 w 66"/>
                      <a:gd name="T99" fmla="*/ 213 h 2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 h="213">
                        <a:moveTo>
                          <a:pt x="66" y="0"/>
                        </a:moveTo>
                        <a:lnTo>
                          <a:pt x="54" y="14"/>
                        </a:lnTo>
                        <a:lnTo>
                          <a:pt x="54" y="66"/>
                        </a:lnTo>
                        <a:lnTo>
                          <a:pt x="41" y="79"/>
                        </a:lnTo>
                        <a:lnTo>
                          <a:pt x="27" y="106"/>
                        </a:lnTo>
                        <a:lnTo>
                          <a:pt x="14" y="133"/>
                        </a:lnTo>
                        <a:lnTo>
                          <a:pt x="0" y="160"/>
                        </a:lnTo>
                        <a:lnTo>
                          <a:pt x="14" y="173"/>
                        </a:lnTo>
                        <a:lnTo>
                          <a:pt x="14" y="213"/>
                        </a:lnTo>
                        <a:lnTo>
                          <a:pt x="27" y="173"/>
                        </a:lnTo>
                        <a:lnTo>
                          <a:pt x="29" y="171"/>
                        </a:lnTo>
                        <a:lnTo>
                          <a:pt x="31" y="167"/>
                        </a:lnTo>
                        <a:lnTo>
                          <a:pt x="33" y="166"/>
                        </a:lnTo>
                        <a:lnTo>
                          <a:pt x="35" y="162"/>
                        </a:lnTo>
                        <a:lnTo>
                          <a:pt x="39" y="156"/>
                        </a:lnTo>
                        <a:lnTo>
                          <a:pt x="39" y="152"/>
                        </a:lnTo>
                        <a:lnTo>
                          <a:pt x="41" y="146"/>
                        </a:lnTo>
                        <a:lnTo>
                          <a:pt x="41" y="142"/>
                        </a:lnTo>
                        <a:lnTo>
                          <a:pt x="41" y="139"/>
                        </a:lnTo>
                        <a:lnTo>
                          <a:pt x="41" y="133"/>
                        </a:lnTo>
                        <a:lnTo>
                          <a:pt x="41" y="129"/>
                        </a:lnTo>
                        <a:lnTo>
                          <a:pt x="41" y="123"/>
                        </a:lnTo>
                        <a:lnTo>
                          <a:pt x="41" y="121"/>
                        </a:lnTo>
                        <a:lnTo>
                          <a:pt x="41" y="119"/>
                        </a:lnTo>
                        <a:lnTo>
                          <a:pt x="54" y="93"/>
                        </a:lnTo>
                        <a:lnTo>
                          <a:pt x="54" y="66"/>
                        </a:lnTo>
                        <a:lnTo>
                          <a:pt x="66" y="25"/>
                        </a:lnTo>
                        <a:lnTo>
                          <a:pt x="66"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65" name="Freeform 203">
                    <a:extLst>
                      <a:ext uri="{FF2B5EF4-FFF2-40B4-BE49-F238E27FC236}">
                        <a16:creationId xmlns:a16="http://schemas.microsoft.com/office/drawing/2014/main" id="{2D6E34ED-6C9F-264A-9780-365AD78547B1}"/>
                      </a:ext>
                    </a:extLst>
                  </p:cNvPr>
                  <p:cNvSpPr>
                    <a:spLocks/>
                  </p:cNvSpPr>
                  <p:nvPr/>
                </p:nvSpPr>
                <p:spPr bwMode="gray">
                  <a:xfrm>
                    <a:off x="2947" y="2029"/>
                    <a:ext cx="54" cy="107"/>
                  </a:xfrm>
                  <a:custGeom>
                    <a:avLst/>
                    <a:gdLst>
                      <a:gd name="T0" fmla="*/ 4 w 107"/>
                      <a:gd name="T1" fmla="*/ 23 h 215"/>
                      <a:gd name="T2" fmla="*/ 0 w 107"/>
                      <a:gd name="T3" fmla="*/ 26 h 215"/>
                      <a:gd name="T4" fmla="*/ 0 w 107"/>
                      <a:gd name="T5" fmla="*/ 30 h 215"/>
                      <a:gd name="T6" fmla="*/ 4 w 107"/>
                      <a:gd name="T7" fmla="*/ 30 h 215"/>
                      <a:gd name="T8" fmla="*/ 4 w 107"/>
                      <a:gd name="T9" fmla="*/ 40 h 215"/>
                      <a:gd name="T10" fmla="*/ 7 w 107"/>
                      <a:gd name="T11" fmla="*/ 53 h 215"/>
                      <a:gd name="T12" fmla="*/ 10 w 107"/>
                      <a:gd name="T13" fmla="*/ 50 h 215"/>
                      <a:gd name="T14" fmla="*/ 10 w 107"/>
                      <a:gd name="T15" fmla="*/ 43 h 215"/>
                      <a:gd name="T16" fmla="*/ 14 w 107"/>
                      <a:gd name="T17" fmla="*/ 40 h 215"/>
                      <a:gd name="T18" fmla="*/ 17 w 107"/>
                      <a:gd name="T19" fmla="*/ 36 h 215"/>
                      <a:gd name="T20" fmla="*/ 17 w 107"/>
                      <a:gd name="T21" fmla="*/ 33 h 215"/>
                      <a:gd name="T22" fmla="*/ 20 w 107"/>
                      <a:gd name="T23" fmla="*/ 30 h 215"/>
                      <a:gd name="T24" fmla="*/ 24 w 107"/>
                      <a:gd name="T25" fmla="*/ 30 h 215"/>
                      <a:gd name="T26" fmla="*/ 24 w 107"/>
                      <a:gd name="T27" fmla="*/ 26 h 215"/>
                      <a:gd name="T28" fmla="*/ 17 w 107"/>
                      <a:gd name="T29" fmla="*/ 23 h 215"/>
                      <a:gd name="T30" fmla="*/ 20 w 107"/>
                      <a:gd name="T31" fmla="*/ 13 h 215"/>
                      <a:gd name="T32" fmla="*/ 24 w 107"/>
                      <a:gd name="T33" fmla="*/ 10 h 215"/>
                      <a:gd name="T34" fmla="*/ 27 w 107"/>
                      <a:gd name="T35" fmla="*/ 3 h 215"/>
                      <a:gd name="T36" fmla="*/ 27 w 107"/>
                      <a:gd name="T37" fmla="*/ 0 h 215"/>
                      <a:gd name="T38" fmla="*/ 24 w 107"/>
                      <a:gd name="T39" fmla="*/ 0 h 215"/>
                      <a:gd name="T40" fmla="*/ 24 w 107"/>
                      <a:gd name="T41" fmla="*/ 3 h 215"/>
                      <a:gd name="T42" fmla="*/ 17 w 107"/>
                      <a:gd name="T43" fmla="*/ 6 h 215"/>
                      <a:gd name="T44" fmla="*/ 17 w 107"/>
                      <a:gd name="T45" fmla="*/ 10 h 215"/>
                      <a:gd name="T46" fmla="*/ 14 w 107"/>
                      <a:gd name="T47" fmla="*/ 6 h 215"/>
                      <a:gd name="T48" fmla="*/ 10 w 107"/>
                      <a:gd name="T49" fmla="*/ 10 h 215"/>
                      <a:gd name="T50" fmla="*/ 7 w 107"/>
                      <a:gd name="T51" fmla="*/ 16 h 215"/>
                      <a:gd name="T52" fmla="*/ 7 w 107"/>
                      <a:gd name="T53" fmla="*/ 16 h 215"/>
                      <a:gd name="T54" fmla="*/ 7 w 107"/>
                      <a:gd name="T55" fmla="*/ 17 h 215"/>
                      <a:gd name="T56" fmla="*/ 7 w 107"/>
                      <a:gd name="T57" fmla="*/ 17 h 215"/>
                      <a:gd name="T58" fmla="*/ 6 w 107"/>
                      <a:gd name="T59" fmla="*/ 19 h 215"/>
                      <a:gd name="T60" fmla="*/ 6 w 107"/>
                      <a:gd name="T61" fmla="*/ 20 h 215"/>
                      <a:gd name="T62" fmla="*/ 5 w 107"/>
                      <a:gd name="T63" fmla="*/ 21 h 215"/>
                      <a:gd name="T64" fmla="*/ 4 w 107"/>
                      <a:gd name="T65" fmla="*/ 22 h 215"/>
                      <a:gd name="T66" fmla="*/ 4 w 107"/>
                      <a:gd name="T67" fmla="*/ 23 h 215"/>
                      <a:gd name="T68" fmla="*/ 4 w 107"/>
                      <a:gd name="T69" fmla="*/ 23 h 215"/>
                      <a:gd name="T70" fmla="*/ 4 w 107"/>
                      <a:gd name="T71" fmla="*/ 23 h 2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215"/>
                      <a:gd name="T110" fmla="*/ 107 w 107"/>
                      <a:gd name="T111" fmla="*/ 215 h 2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215">
                        <a:moveTo>
                          <a:pt x="13" y="94"/>
                        </a:moveTo>
                        <a:lnTo>
                          <a:pt x="0" y="107"/>
                        </a:lnTo>
                        <a:lnTo>
                          <a:pt x="0" y="121"/>
                        </a:lnTo>
                        <a:lnTo>
                          <a:pt x="13" y="121"/>
                        </a:lnTo>
                        <a:lnTo>
                          <a:pt x="13" y="161"/>
                        </a:lnTo>
                        <a:lnTo>
                          <a:pt x="26" y="215"/>
                        </a:lnTo>
                        <a:lnTo>
                          <a:pt x="40" y="201"/>
                        </a:lnTo>
                        <a:lnTo>
                          <a:pt x="40" y="174"/>
                        </a:lnTo>
                        <a:lnTo>
                          <a:pt x="53" y="161"/>
                        </a:lnTo>
                        <a:lnTo>
                          <a:pt x="67" y="147"/>
                        </a:lnTo>
                        <a:lnTo>
                          <a:pt x="67" y="134"/>
                        </a:lnTo>
                        <a:lnTo>
                          <a:pt x="80" y="121"/>
                        </a:lnTo>
                        <a:lnTo>
                          <a:pt x="94" y="121"/>
                        </a:lnTo>
                        <a:lnTo>
                          <a:pt x="94" y="107"/>
                        </a:lnTo>
                        <a:lnTo>
                          <a:pt x="67" y="94"/>
                        </a:lnTo>
                        <a:lnTo>
                          <a:pt x="80" y="53"/>
                        </a:lnTo>
                        <a:lnTo>
                          <a:pt x="94" y="40"/>
                        </a:lnTo>
                        <a:lnTo>
                          <a:pt x="107" y="13"/>
                        </a:lnTo>
                        <a:lnTo>
                          <a:pt x="107" y="0"/>
                        </a:lnTo>
                        <a:lnTo>
                          <a:pt x="94" y="0"/>
                        </a:lnTo>
                        <a:lnTo>
                          <a:pt x="94" y="13"/>
                        </a:lnTo>
                        <a:lnTo>
                          <a:pt x="67" y="27"/>
                        </a:lnTo>
                        <a:lnTo>
                          <a:pt x="67" y="40"/>
                        </a:lnTo>
                        <a:lnTo>
                          <a:pt x="53" y="27"/>
                        </a:lnTo>
                        <a:lnTo>
                          <a:pt x="40" y="40"/>
                        </a:lnTo>
                        <a:lnTo>
                          <a:pt x="26" y="67"/>
                        </a:lnTo>
                        <a:lnTo>
                          <a:pt x="26" y="69"/>
                        </a:lnTo>
                        <a:lnTo>
                          <a:pt x="25" y="71"/>
                        </a:lnTo>
                        <a:lnTo>
                          <a:pt x="23" y="76"/>
                        </a:lnTo>
                        <a:lnTo>
                          <a:pt x="21" y="80"/>
                        </a:lnTo>
                        <a:lnTo>
                          <a:pt x="17" y="86"/>
                        </a:lnTo>
                        <a:lnTo>
                          <a:pt x="15" y="90"/>
                        </a:lnTo>
                        <a:lnTo>
                          <a:pt x="15" y="94"/>
                        </a:lnTo>
                        <a:lnTo>
                          <a:pt x="13" y="94"/>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66" name="Freeform 204">
                    <a:extLst>
                      <a:ext uri="{FF2B5EF4-FFF2-40B4-BE49-F238E27FC236}">
                        <a16:creationId xmlns:a16="http://schemas.microsoft.com/office/drawing/2014/main" id="{6B71C58A-FBCA-F343-9CBD-D949BAE31E5C}"/>
                      </a:ext>
                    </a:extLst>
                  </p:cNvPr>
                  <p:cNvSpPr>
                    <a:spLocks/>
                  </p:cNvSpPr>
                  <p:nvPr/>
                </p:nvSpPr>
                <p:spPr bwMode="gray">
                  <a:xfrm>
                    <a:off x="3188" y="1808"/>
                    <a:ext cx="228" cy="200"/>
                  </a:xfrm>
                  <a:custGeom>
                    <a:avLst/>
                    <a:gdLst>
                      <a:gd name="T0" fmla="*/ 33 w 455"/>
                      <a:gd name="T1" fmla="*/ 94 h 401"/>
                      <a:gd name="T2" fmla="*/ 33 w 455"/>
                      <a:gd name="T3" fmla="*/ 77 h 401"/>
                      <a:gd name="T4" fmla="*/ 30 w 455"/>
                      <a:gd name="T5" fmla="*/ 70 h 401"/>
                      <a:gd name="T6" fmla="*/ 27 w 455"/>
                      <a:gd name="T7" fmla="*/ 77 h 401"/>
                      <a:gd name="T8" fmla="*/ 17 w 455"/>
                      <a:gd name="T9" fmla="*/ 77 h 401"/>
                      <a:gd name="T10" fmla="*/ 6 w 455"/>
                      <a:gd name="T11" fmla="*/ 64 h 401"/>
                      <a:gd name="T12" fmla="*/ 6 w 455"/>
                      <a:gd name="T13" fmla="*/ 57 h 401"/>
                      <a:gd name="T14" fmla="*/ 0 w 455"/>
                      <a:gd name="T15" fmla="*/ 41 h 401"/>
                      <a:gd name="T16" fmla="*/ 10 w 455"/>
                      <a:gd name="T17" fmla="*/ 31 h 401"/>
                      <a:gd name="T18" fmla="*/ 23 w 455"/>
                      <a:gd name="T19" fmla="*/ 17 h 401"/>
                      <a:gd name="T20" fmla="*/ 33 w 455"/>
                      <a:gd name="T21" fmla="*/ 14 h 401"/>
                      <a:gd name="T22" fmla="*/ 47 w 455"/>
                      <a:gd name="T23" fmla="*/ 11 h 401"/>
                      <a:gd name="T24" fmla="*/ 53 w 455"/>
                      <a:gd name="T25" fmla="*/ 7 h 401"/>
                      <a:gd name="T26" fmla="*/ 73 w 455"/>
                      <a:gd name="T27" fmla="*/ 7 h 401"/>
                      <a:gd name="T28" fmla="*/ 87 w 455"/>
                      <a:gd name="T29" fmla="*/ 7 h 401"/>
                      <a:gd name="T30" fmla="*/ 97 w 455"/>
                      <a:gd name="T31" fmla="*/ 4 h 401"/>
                      <a:gd name="T32" fmla="*/ 103 w 455"/>
                      <a:gd name="T33" fmla="*/ 4 h 401"/>
                      <a:gd name="T34" fmla="*/ 103 w 455"/>
                      <a:gd name="T35" fmla="*/ 0 h 401"/>
                      <a:gd name="T36" fmla="*/ 107 w 455"/>
                      <a:gd name="T37" fmla="*/ 4 h 401"/>
                      <a:gd name="T38" fmla="*/ 103 w 455"/>
                      <a:gd name="T39" fmla="*/ 14 h 401"/>
                      <a:gd name="T40" fmla="*/ 100 w 455"/>
                      <a:gd name="T41" fmla="*/ 17 h 401"/>
                      <a:gd name="T42" fmla="*/ 100 w 455"/>
                      <a:gd name="T43" fmla="*/ 31 h 401"/>
                      <a:gd name="T44" fmla="*/ 93 w 455"/>
                      <a:gd name="T45" fmla="*/ 34 h 401"/>
                      <a:gd name="T46" fmla="*/ 103 w 455"/>
                      <a:gd name="T47" fmla="*/ 50 h 401"/>
                      <a:gd name="T48" fmla="*/ 103 w 455"/>
                      <a:gd name="T49" fmla="*/ 64 h 401"/>
                      <a:gd name="T50" fmla="*/ 113 w 455"/>
                      <a:gd name="T51" fmla="*/ 74 h 401"/>
                      <a:gd name="T52" fmla="*/ 113 w 455"/>
                      <a:gd name="T53" fmla="*/ 77 h 401"/>
                      <a:gd name="T54" fmla="*/ 110 w 455"/>
                      <a:gd name="T55" fmla="*/ 77 h 401"/>
                      <a:gd name="T56" fmla="*/ 110 w 455"/>
                      <a:gd name="T57" fmla="*/ 87 h 401"/>
                      <a:gd name="T58" fmla="*/ 107 w 455"/>
                      <a:gd name="T59" fmla="*/ 94 h 401"/>
                      <a:gd name="T60" fmla="*/ 103 w 455"/>
                      <a:gd name="T61" fmla="*/ 94 h 401"/>
                      <a:gd name="T62" fmla="*/ 97 w 455"/>
                      <a:gd name="T63" fmla="*/ 94 h 401"/>
                      <a:gd name="T64" fmla="*/ 90 w 455"/>
                      <a:gd name="T65" fmla="*/ 101 h 401"/>
                      <a:gd name="T66" fmla="*/ 77 w 455"/>
                      <a:gd name="T67" fmla="*/ 94 h 401"/>
                      <a:gd name="T68" fmla="*/ 64 w 455"/>
                      <a:gd name="T69" fmla="*/ 84 h 401"/>
                      <a:gd name="T70" fmla="*/ 50 w 455"/>
                      <a:gd name="T71" fmla="*/ 84 h 401"/>
                      <a:gd name="T72" fmla="*/ 33 w 455"/>
                      <a:gd name="T73" fmla="*/ 94 h 4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401"/>
                      <a:gd name="T113" fmla="*/ 455 w 455"/>
                      <a:gd name="T114" fmla="*/ 401 h 4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401">
                        <a:moveTo>
                          <a:pt x="135" y="375"/>
                        </a:moveTo>
                        <a:lnTo>
                          <a:pt x="135" y="307"/>
                        </a:lnTo>
                        <a:lnTo>
                          <a:pt x="121" y="280"/>
                        </a:lnTo>
                        <a:lnTo>
                          <a:pt x="108" y="307"/>
                        </a:lnTo>
                        <a:lnTo>
                          <a:pt x="68" y="307"/>
                        </a:lnTo>
                        <a:lnTo>
                          <a:pt x="27" y="254"/>
                        </a:lnTo>
                        <a:lnTo>
                          <a:pt x="27" y="227"/>
                        </a:lnTo>
                        <a:lnTo>
                          <a:pt x="0" y="162"/>
                        </a:lnTo>
                        <a:lnTo>
                          <a:pt x="41" y="121"/>
                        </a:lnTo>
                        <a:lnTo>
                          <a:pt x="94" y="67"/>
                        </a:lnTo>
                        <a:lnTo>
                          <a:pt x="135" y="54"/>
                        </a:lnTo>
                        <a:lnTo>
                          <a:pt x="189" y="41"/>
                        </a:lnTo>
                        <a:lnTo>
                          <a:pt x="215" y="27"/>
                        </a:lnTo>
                        <a:lnTo>
                          <a:pt x="294" y="27"/>
                        </a:lnTo>
                        <a:lnTo>
                          <a:pt x="348" y="27"/>
                        </a:lnTo>
                        <a:lnTo>
                          <a:pt x="388" y="14"/>
                        </a:lnTo>
                        <a:lnTo>
                          <a:pt x="415" y="14"/>
                        </a:lnTo>
                        <a:lnTo>
                          <a:pt x="415" y="0"/>
                        </a:lnTo>
                        <a:lnTo>
                          <a:pt x="429" y="14"/>
                        </a:lnTo>
                        <a:lnTo>
                          <a:pt x="415" y="54"/>
                        </a:lnTo>
                        <a:lnTo>
                          <a:pt x="402" y="67"/>
                        </a:lnTo>
                        <a:lnTo>
                          <a:pt x="402" y="121"/>
                        </a:lnTo>
                        <a:lnTo>
                          <a:pt x="375" y="135"/>
                        </a:lnTo>
                        <a:lnTo>
                          <a:pt x="415" y="200"/>
                        </a:lnTo>
                        <a:lnTo>
                          <a:pt x="415" y="254"/>
                        </a:lnTo>
                        <a:lnTo>
                          <a:pt x="455" y="294"/>
                        </a:lnTo>
                        <a:lnTo>
                          <a:pt x="455" y="307"/>
                        </a:lnTo>
                        <a:lnTo>
                          <a:pt x="442" y="307"/>
                        </a:lnTo>
                        <a:lnTo>
                          <a:pt x="442" y="348"/>
                        </a:lnTo>
                        <a:lnTo>
                          <a:pt x="429" y="375"/>
                        </a:lnTo>
                        <a:lnTo>
                          <a:pt x="415" y="375"/>
                        </a:lnTo>
                        <a:lnTo>
                          <a:pt x="388" y="375"/>
                        </a:lnTo>
                        <a:lnTo>
                          <a:pt x="361" y="401"/>
                        </a:lnTo>
                        <a:lnTo>
                          <a:pt x="308" y="375"/>
                        </a:lnTo>
                        <a:lnTo>
                          <a:pt x="256" y="334"/>
                        </a:lnTo>
                        <a:lnTo>
                          <a:pt x="202" y="334"/>
                        </a:lnTo>
                        <a:lnTo>
                          <a:pt x="135" y="375"/>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67" name="Freeform 205">
                    <a:extLst>
                      <a:ext uri="{FF2B5EF4-FFF2-40B4-BE49-F238E27FC236}">
                        <a16:creationId xmlns:a16="http://schemas.microsoft.com/office/drawing/2014/main" id="{1D34E3F6-0EAF-984D-8F1A-F4F57FA20C4D}"/>
                      </a:ext>
                    </a:extLst>
                  </p:cNvPr>
                  <p:cNvSpPr>
                    <a:spLocks/>
                  </p:cNvSpPr>
                  <p:nvPr/>
                </p:nvSpPr>
                <p:spPr bwMode="gray">
                  <a:xfrm>
                    <a:off x="3115" y="1935"/>
                    <a:ext cx="79" cy="78"/>
                  </a:xfrm>
                  <a:custGeom>
                    <a:avLst/>
                    <a:gdLst>
                      <a:gd name="T0" fmla="*/ 33 w 161"/>
                      <a:gd name="T1" fmla="*/ 0 h 159"/>
                      <a:gd name="T2" fmla="*/ 26 w 161"/>
                      <a:gd name="T3" fmla="*/ 3 h 159"/>
                      <a:gd name="T4" fmla="*/ 23 w 161"/>
                      <a:gd name="T5" fmla="*/ 6 h 159"/>
                      <a:gd name="T6" fmla="*/ 20 w 161"/>
                      <a:gd name="T7" fmla="*/ 6 h 159"/>
                      <a:gd name="T8" fmla="*/ 13 w 161"/>
                      <a:gd name="T9" fmla="*/ 6 h 159"/>
                      <a:gd name="T10" fmla="*/ 13 w 161"/>
                      <a:gd name="T11" fmla="*/ 12 h 159"/>
                      <a:gd name="T12" fmla="*/ 6 w 161"/>
                      <a:gd name="T13" fmla="*/ 12 h 159"/>
                      <a:gd name="T14" fmla="*/ 3 w 161"/>
                      <a:gd name="T15" fmla="*/ 19 h 159"/>
                      <a:gd name="T16" fmla="*/ 0 w 161"/>
                      <a:gd name="T17" fmla="*/ 19 h 159"/>
                      <a:gd name="T18" fmla="*/ 6 w 161"/>
                      <a:gd name="T19" fmla="*/ 26 h 159"/>
                      <a:gd name="T20" fmla="*/ 13 w 161"/>
                      <a:gd name="T21" fmla="*/ 26 h 159"/>
                      <a:gd name="T22" fmla="*/ 10 w 161"/>
                      <a:gd name="T23" fmla="*/ 33 h 159"/>
                      <a:gd name="T24" fmla="*/ 13 w 161"/>
                      <a:gd name="T25" fmla="*/ 39 h 159"/>
                      <a:gd name="T26" fmla="*/ 13 w 161"/>
                      <a:gd name="T27" fmla="*/ 33 h 159"/>
                      <a:gd name="T28" fmla="*/ 16 w 161"/>
                      <a:gd name="T29" fmla="*/ 26 h 159"/>
                      <a:gd name="T30" fmla="*/ 23 w 161"/>
                      <a:gd name="T31" fmla="*/ 19 h 159"/>
                      <a:gd name="T32" fmla="*/ 30 w 161"/>
                      <a:gd name="T33" fmla="*/ 16 h 159"/>
                      <a:gd name="T34" fmla="*/ 33 w 161"/>
                      <a:gd name="T35" fmla="*/ 9 h 159"/>
                      <a:gd name="T36" fmla="*/ 36 w 161"/>
                      <a:gd name="T37" fmla="*/ 6 h 159"/>
                      <a:gd name="T38" fmla="*/ 40 w 161"/>
                      <a:gd name="T39" fmla="*/ 6 h 159"/>
                      <a:gd name="T40" fmla="*/ 36 w 161"/>
                      <a:gd name="T41" fmla="*/ 0 h 159"/>
                      <a:gd name="T42" fmla="*/ 33 w 161"/>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1"/>
                      <a:gd name="T67" fmla="*/ 0 h 159"/>
                      <a:gd name="T68" fmla="*/ 161 w 161"/>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1" h="159">
                        <a:moveTo>
                          <a:pt x="134" y="0"/>
                        </a:moveTo>
                        <a:lnTo>
                          <a:pt x="107" y="13"/>
                        </a:lnTo>
                        <a:lnTo>
                          <a:pt x="94" y="24"/>
                        </a:lnTo>
                        <a:lnTo>
                          <a:pt x="80" y="24"/>
                        </a:lnTo>
                        <a:lnTo>
                          <a:pt x="53" y="24"/>
                        </a:lnTo>
                        <a:lnTo>
                          <a:pt x="53" y="51"/>
                        </a:lnTo>
                        <a:lnTo>
                          <a:pt x="26" y="51"/>
                        </a:lnTo>
                        <a:lnTo>
                          <a:pt x="13" y="78"/>
                        </a:lnTo>
                        <a:lnTo>
                          <a:pt x="0" y="78"/>
                        </a:lnTo>
                        <a:lnTo>
                          <a:pt x="26" y="105"/>
                        </a:lnTo>
                        <a:lnTo>
                          <a:pt x="53" y="105"/>
                        </a:lnTo>
                        <a:lnTo>
                          <a:pt x="40" y="132"/>
                        </a:lnTo>
                        <a:lnTo>
                          <a:pt x="53" y="159"/>
                        </a:lnTo>
                        <a:lnTo>
                          <a:pt x="53" y="132"/>
                        </a:lnTo>
                        <a:lnTo>
                          <a:pt x="67" y="105"/>
                        </a:lnTo>
                        <a:lnTo>
                          <a:pt x="94" y="78"/>
                        </a:lnTo>
                        <a:lnTo>
                          <a:pt x="121" y="65"/>
                        </a:lnTo>
                        <a:lnTo>
                          <a:pt x="134" y="38"/>
                        </a:lnTo>
                        <a:lnTo>
                          <a:pt x="147" y="24"/>
                        </a:lnTo>
                        <a:lnTo>
                          <a:pt x="161" y="24"/>
                        </a:lnTo>
                        <a:lnTo>
                          <a:pt x="147" y="0"/>
                        </a:lnTo>
                        <a:lnTo>
                          <a:pt x="134"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68" name="Freeform 206">
                    <a:extLst>
                      <a:ext uri="{FF2B5EF4-FFF2-40B4-BE49-F238E27FC236}">
                        <a16:creationId xmlns:a16="http://schemas.microsoft.com/office/drawing/2014/main" id="{8CF42171-F377-674E-8D9A-247CABDC3D74}"/>
                      </a:ext>
                    </a:extLst>
                  </p:cNvPr>
                  <p:cNvSpPr>
                    <a:spLocks/>
                  </p:cNvSpPr>
                  <p:nvPr/>
                </p:nvSpPr>
                <p:spPr bwMode="gray">
                  <a:xfrm>
                    <a:off x="3127" y="1901"/>
                    <a:ext cx="42" cy="36"/>
                  </a:xfrm>
                  <a:custGeom>
                    <a:avLst/>
                    <a:gdLst>
                      <a:gd name="T0" fmla="*/ 11 w 83"/>
                      <a:gd name="T1" fmla="*/ 0 h 70"/>
                      <a:gd name="T2" fmla="*/ 7 w 83"/>
                      <a:gd name="T3" fmla="*/ 3 h 70"/>
                      <a:gd name="T4" fmla="*/ 4 w 83"/>
                      <a:gd name="T5" fmla="*/ 6 h 70"/>
                      <a:gd name="T6" fmla="*/ 0 w 83"/>
                      <a:gd name="T7" fmla="*/ 6 h 70"/>
                      <a:gd name="T8" fmla="*/ 0 w 83"/>
                      <a:gd name="T9" fmla="*/ 10 h 70"/>
                      <a:gd name="T10" fmla="*/ 7 w 83"/>
                      <a:gd name="T11" fmla="*/ 10 h 70"/>
                      <a:gd name="T12" fmla="*/ 7 w 83"/>
                      <a:gd name="T13" fmla="*/ 13 h 70"/>
                      <a:gd name="T14" fmla="*/ 14 w 83"/>
                      <a:gd name="T15" fmla="*/ 18 h 70"/>
                      <a:gd name="T16" fmla="*/ 18 w 83"/>
                      <a:gd name="T17" fmla="*/ 13 h 70"/>
                      <a:gd name="T18" fmla="*/ 21 w 83"/>
                      <a:gd name="T19" fmla="*/ 10 h 70"/>
                      <a:gd name="T20" fmla="*/ 18 w 83"/>
                      <a:gd name="T21" fmla="*/ 3 h 70"/>
                      <a:gd name="T22" fmla="*/ 14 w 83"/>
                      <a:gd name="T23" fmla="*/ 3 h 70"/>
                      <a:gd name="T24" fmla="*/ 11 w 8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70"/>
                      <a:gd name="T41" fmla="*/ 83 w 8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70">
                        <a:moveTo>
                          <a:pt x="41" y="0"/>
                        </a:moveTo>
                        <a:lnTo>
                          <a:pt x="27" y="14"/>
                        </a:lnTo>
                        <a:lnTo>
                          <a:pt x="14" y="27"/>
                        </a:lnTo>
                        <a:lnTo>
                          <a:pt x="0" y="27"/>
                        </a:lnTo>
                        <a:lnTo>
                          <a:pt x="0" y="41"/>
                        </a:lnTo>
                        <a:lnTo>
                          <a:pt x="27" y="41"/>
                        </a:lnTo>
                        <a:lnTo>
                          <a:pt x="27" y="54"/>
                        </a:lnTo>
                        <a:lnTo>
                          <a:pt x="54" y="70"/>
                        </a:lnTo>
                        <a:lnTo>
                          <a:pt x="70" y="54"/>
                        </a:lnTo>
                        <a:lnTo>
                          <a:pt x="83" y="41"/>
                        </a:lnTo>
                        <a:lnTo>
                          <a:pt x="70" y="14"/>
                        </a:lnTo>
                        <a:lnTo>
                          <a:pt x="54" y="14"/>
                        </a:lnTo>
                        <a:lnTo>
                          <a:pt x="41"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69" name="Freeform 207">
                    <a:extLst>
                      <a:ext uri="{FF2B5EF4-FFF2-40B4-BE49-F238E27FC236}">
                        <a16:creationId xmlns:a16="http://schemas.microsoft.com/office/drawing/2014/main" id="{6448CEF4-D6F2-4945-918B-933C403B99A5}"/>
                      </a:ext>
                    </a:extLst>
                  </p:cNvPr>
                  <p:cNvSpPr>
                    <a:spLocks/>
                  </p:cNvSpPr>
                  <p:nvPr/>
                </p:nvSpPr>
                <p:spPr bwMode="gray">
                  <a:xfrm>
                    <a:off x="2994" y="1794"/>
                    <a:ext cx="36" cy="33"/>
                  </a:xfrm>
                  <a:custGeom>
                    <a:avLst/>
                    <a:gdLst>
                      <a:gd name="T0" fmla="*/ 3 w 71"/>
                      <a:gd name="T1" fmla="*/ 0 h 68"/>
                      <a:gd name="T2" fmla="*/ 3 w 71"/>
                      <a:gd name="T3" fmla="*/ 3 h 68"/>
                      <a:gd name="T4" fmla="*/ 0 w 71"/>
                      <a:gd name="T5" fmla="*/ 10 h 68"/>
                      <a:gd name="T6" fmla="*/ 0 w 71"/>
                      <a:gd name="T7" fmla="*/ 16 h 68"/>
                      <a:gd name="T8" fmla="*/ 6 w 71"/>
                      <a:gd name="T9" fmla="*/ 16 h 68"/>
                      <a:gd name="T10" fmla="*/ 10 w 71"/>
                      <a:gd name="T11" fmla="*/ 10 h 68"/>
                      <a:gd name="T12" fmla="*/ 10 w 71"/>
                      <a:gd name="T13" fmla="*/ 10 h 68"/>
                      <a:gd name="T14" fmla="*/ 10 w 71"/>
                      <a:gd name="T15" fmla="*/ 10 h 68"/>
                      <a:gd name="T16" fmla="*/ 11 w 71"/>
                      <a:gd name="T17" fmla="*/ 9 h 68"/>
                      <a:gd name="T18" fmla="*/ 11 w 71"/>
                      <a:gd name="T19" fmla="*/ 9 h 68"/>
                      <a:gd name="T20" fmla="*/ 12 w 71"/>
                      <a:gd name="T21" fmla="*/ 9 h 68"/>
                      <a:gd name="T22" fmla="*/ 14 w 71"/>
                      <a:gd name="T23" fmla="*/ 8 h 68"/>
                      <a:gd name="T24" fmla="*/ 16 w 71"/>
                      <a:gd name="T25" fmla="*/ 7 h 68"/>
                      <a:gd name="T26" fmla="*/ 16 w 71"/>
                      <a:gd name="T27" fmla="*/ 7 h 68"/>
                      <a:gd name="T28" fmla="*/ 17 w 71"/>
                      <a:gd name="T29" fmla="*/ 7 h 68"/>
                      <a:gd name="T30" fmla="*/ 17 w 71"/>
                      <a:gd name="T31" fmla="*/ 6 h 68"/>
                      <a:gd name="T32" fmla="*/ 17 w 71"/>
                      <a:gd name="T33" fmla="*/ 6 h 68"/>
                      <a:gd name="T34" fmla="*/ 17 w 71"/>
                      <a:gd name="T35" fmla="*/ 6 h 68"/>
                      <a:gd name="T36" fmla="*/ 16 w 71"/>
                      <a:gd name="T37" fmla="*/ 6 h 68"/>
                      <a:gd name="T38" fmla="*/ 16 w 71"/>
                      <a:gd name="T39" fmla="*/ 6 h 68"/>
                      <a:gd name="T40" fmla="*/ 16 w 71"/>
                      <a:gd name="T41" fmla="*/ 5 h 68"/>
                      <a:gd name="T42" fmla="*/ 15 w 71"/>
                      <a:gd name="T43" fmla="*/ 5 h 68"/>
                      <a:gd name="T44" fmla="*/ 15 w 71"/>
                      <a:gd name="T45" fmla="*/ 5 h 68"/>
                      <a:gd name="T46" fmla="*/ 13 w 71"/>
                      <a:gd name="T47" fmla="*/ 4 h 68"/>
                      <a:gd name="T48" fmla="*/ 12 w 71"/>
                      <a:gd name="T49" fmla="*/ 4 h 68"/>
                      <a:gd name="T50" fmla="*/ 10 w 71"/>
                      <a:gd name="T51" fmla="*/ 3 h 68"/>
                      <a:gd name="T52" fmla="*/ 8 w 71"/>
                      <a:gd name="T53" fmla="*/ 3 h 68"/>
                      <a:gd name="T54" fmla="*/ 7 w 71"/>
                      <a:gd name="T55" fmla="*/ 3 h 68"/>
                      <a:gd name="T56" fmla="*/ 7 w 71"/>
                      <a:gd name="T57" fmla="*/ 3 h 68"/>
                      <a:gd name="T58" fmla="*/ 7 w 71"/>
                      <a:gd name="T59" fmla="*/ 3 h 68"/>
                      <a:gd name="T60" fmla="*/ 6 w 71"/>
                      <a:gd name="T61" fmla="*/ 3 h 68"/>
                      <a:gd name="T62" fmla="*/ 3 w 71"/>
                      <a:gd name="T63" fmla="*/ 0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68"/>
                      <a:gd name="T98" fmla="*/ 71 w 71"/>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68">
                        <a:moveTo>
                          <a:pt x="13" y="0"/>
                        </a:moveTo>
                        <a:lnTo>
                          <a:pt x="13" y="14"/>
                        </a:lnTo>
                        <a:lnTo>
                          <a:pt x="0" y="41"/>
                        </a:lnTo>
                        <a:lnTo>
                          <a:pt x="0" y="68"/>
                        </a:lnTo>
                        <a:lnTo>
                          <a:pt x="27" y="68"/>
                        </a:lnTo>
                        <a:lnTo>
                          <a:pt x="40" y="41"/>
                        </a:lnTo>
                        <a:lnTo>
                          <a:pt x="42" y="41"/>
                        </a:lnTo>
                        <a:lnTo>
                          <a:pt x="44" y="39"/>
                        </a:lnTo>
                        <a:lnTo>
                          <a:pt x="46" y="39"/>
                        </a:lnTo>
                        <a:lnTo>
                          <a:pt x="51" y="37"/>
                        </a:lnTo>
                        <a:lnTo>
                          <a:pt x="59" y="33"/>
                        </a:lnTo>
                        <a:lnTo>
                          <a:pt x="65" y="31"/>
                        </a:lnTo>
                        <a:lnTo>
                          <a:pt x="67" y="29"/>
                        </a:lnTo>
                        <a:lnTo>
                          <a:pt x="69" y="29"/>
                        </a:lnTo>
                        <a:lnTo>
                          <a:pt x="69" y="27"/>
                        </a:lnTo>
                        <a:lnTo>
                          <a:pt x="71" y="27"/>
                        </a:lnTo>
                        <a:lnTo>
                          <a:pt x="69" y="27"/>
                        </a:lnTo>
                        <a:lnTo>
                          <a:pt x="67" y="27"/>
                        </a:lnTo>
                        <a:lnTo>
                          <a:pt x="67" y="25"/>
                        </a:lnTo>
                        <a:lnTo>
                          <a:pt x="65" y="22"/>
                        </a:lnTo>
                        <a:lnTo>
                          <a:pt x="63" y="22"/>
                        </a:lnTo>
                        <a:lnTo>
                          <a:pt x="61" y="20"/>
                        </a:lnTo>
                        <a:lnTo>
                          <a:pt x="55" y="16"/>
                        </a:lnTo>
                        <a:lnTo>
                          <a:pt x="48" y="16"/>
                        </a:lnTo>
                        <a:lnTo>
                          <a:pt x="40" y="14"/>
                        </a:lnTo>
                        <a:lnTo>
                          <a:pt x="34" y="14"/>
                        </a:lnTo>
                        <a:lnTo>
                          <a:pt x="30" y="14"/>
                        </a:lnTo>
                        <a:lnTo>
                          <a:pt x="28" y="14"/>
                        </a:lnTo>
                        <a:lnTo>
                          <a:pt x="27" y="14"/>
                        </a:lnTo>
                        <a:lnTo>
                          <a:pt x="13" y="0"/>
                        </a:lnTo>
                        <a:close/>
                      </a:path>
                    </a:pathLst>
                  </a:custGeom>
                  <a:solidFill>
                    <a:srgbClr val="E2E2E2"/>
                  </a:solidFill>
                  <a:ln w="9525">
                    <a:solidFill>
                      <a:schemeClr val="bg1"/>
                    </a:solidFill>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70" name="Freeform 208">
                    <a:extLst>
                      <a:ext uri="{FF2B5EF4-FFF2-40B4-BE49-F238E27FC236}">
                        <a16:creationId xmlns:a16="http://schemas.microsoft.com/office/drawing/2014/main" id="{9B9C4336-A25E-3744-A7B9-323B7B4E2FCE}"/>
                      </a:ext>
                    </a:extLst>
                  </p:cNvPr>
                  <p:cNvSpPr>
                    <a:spLocks/>
                  </p:cNvSpPr>
                  <p:nvPr/>
                </p:nvSpPr>
                <p:spPr bwMode="gray">
                  <a:xfrm>
                    <a:off x="3132" y="4020"/>
                    <a:ext cx="26" cy="26"/>
                  </a:xfrm>
                  <a:custGeom>
                    <a:avLst/>
                    <a:gdLst>
                      <a:gd name="T0" fmla="*/ 3 w 54"/>
                      <a:gd name="T1" fmla="*/ 0 h 53"/>
                      <a:gd name="T2" fmla="*/ 0 w 54"/>
                      <a:gd name="T3" fmla="*/ 10 h 53"/>
                      <a:gd name="T4" fmla="*/ 7 w 54"/>
                      <a:gd name="T5" fmla="*/ 14 h 53"/>
                      <a:gd name="T6" fmla="*/ 11 w 54"/>
                      <a:gd name="T7" fmla="*/ 7 h 53"/>
                      <a:gd name="T8" fmla="*/ 14 w 54"/>
                      <a:gd name="T9" fmla="*/ 4 h 53"/>
                      <a:gd name="T10" fmla="*/ 3 w 54"/>
                      <a:gd name="T11" fmla="*/ 0 h 53"/>
                      <a:gd name="T12" fmla="*/ 0 60000 65536"/>
                      <a:gd name="T13" fmla="*/ 0 60000 65536"/>
                      <a:gd name="T14" fmla="*/ 0 60000 65536"/>
                      <a:gd name="T15" fmla="*/ 0 60000 65536"/>
                      <a:gd name="T16" fmla="*/ 0 60000 65536"/>
                      <a:gd name="T17" fmla="*/ 0 60000 65536"/>
                      <a:gd name="T18" fmla="*/ 0 w 54"/>
                      <a:gd name="T19" fmla="*/ 0 h 53"/>
                      <a:gd name="T20" fmla="*/ 54 w 54"/>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54" h="53">
                        <a:moveTo>
                          <a:pt x="14" y="0"/>
                        </a:moveTo>
                        <a:lnTo>
                          <a:pt x="0" y="40"/>
                        </a:lnTo>
                        <a:lnTo>
                          <a:pt x="27" y="53"/>
                        </a:lnTo>
                        <a:lnTo>
                          <a:pt x="41" y="26"/>
                        </a:lnTo>
                        <a:lnTo>
                          <a:pt x="54" y="13"/>
                        </a:lnTo>
                        <a:lnTo>
                          <a:pt x="14"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71" name="Freeform 209">
                    <a:extLst>
                      <a:ext uri="{FF2B5EF4-FFF2-40B4-BE49-F238E27FC236}">
                        <a16:creationId xmlns:a16="http://schemas.microsoft.com/office/drawing/2014/main" id="{0A04E8CB-BB38-ED48-AFA4-25BA61CBF77E}"/>
                      </a:ext>
                    </a:extLst>
                  </p:cNvPr>
                  <p:cNvSpPr>
                    <a:spLocks/>
                  </p:cNvSpPr>
                  <p:nvPr/>
                </p:nvSpPr>
                <p:spPr bwMode="gray">
                  <a:xfrm>
                    <a:off x="3153" y="4034"/>
                    <a:ext cx="34" cy="27"/>
                  </a:xfrm>
                  <a:custGeom>
                    <a:avLst/>
                    <a:gdLst>
                      <a:gd name="T0" fmla="*/ 0 w 67"/>
                      <a:gd name="T1" fmla="*/ 0 h 54"/>
                      <a:gd name="T2" fmla="*/ 0 w 67"/>
                      <a:gd name="T3" fmla="*/ 11 h 54"/>
                      <a:gd name="T4" fmla="*/ 7 w 67"/>
                      <a:gd name="T5" fmla="*/ 11 h 54"/>
                      <a:gd name="T6" fmla="*/ 17 w 67"/>
                      <a:gd name="T7" fmla="*/ 14 h 54"/>
                      <a:gd name="T8" fmla="*/ 17 w 67"/>
                      <a:gd name="T9" fmla="*/ 3 h 54"/>
                      <a:gd name="T10" fmla="*/ 10 w 67"/>
                      <a:gd name="T11" fmla="*/ 0 h 54"/>
                      <a:gd name="T12" fmla="*/ 0 w 67"/>
                      <a:gd name="T13" fmla="*/ 0 h 54"/>
                      <a:gd name="T14" fmla="*/ 0 60000 65536"/>
                      <a:gd name="T15" fmla="*/ 0 60000 65536"/>
                      <a:gd name="T16" fmla="*/ 0 60000 65536"/>
                      <a:gd name="T17" fmla="*/ 0 60000 65536"/>
                      <a:gd name="T18" fmla="*/ 0 60000 65536"/>
                      <a:gd name="T19" fmla="*/ 0 60000 65536"/>
                      <a:gd name="T20" fmla="*/ 0 60000 65536"/>
                      <a:gd name="T21" fmla="*/ 0 w 67"/>
                      <a:gd name="T22" fmla="*/ 0 h 54"/>
                      <a:gd name="T23" fmla="*/ 67 w 67"/>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54">
                        <a:moveTo>
                          <a:pt x="0" y="0"/>
                        </a:moveTo>
                        <a:lnTo>
                          <a:pt x="0" y="41"/>
                        </a:lnTo>
                        <a:lnTo>
                          <a:pt x="27" y="41"/>
                        </a:lnTo>
                        <a:lnTo>
                          <a:pt x="67" y="54"/>
                        </a:lnTo>
                        <a:lnTo>
                          <a:pt x="67" y="14"/>
                        </a:lnTo>
                        <a:lnTo>
                          <a:pt x="40" y="0"/>
                        </a:lnTo>
                        <a:lnTo>
                          <a:pt x="0" y="0"/>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72" name="Freeform 210">
                    <a:extLst>
                      <a:ext uri="{FF2B5EF4-FFF2-40B4-BE49-F238E27FC236}">
                        <a16:creationId xmlns:a16="http://schemas.microsoft.com/office/drawing/2014/main" id="{7FDD714F-FEFB-8A4A-8E0A-7A947A68A008}"/>
                      </a:ext>
                    </a:extLst>
                  </p:cNvPr>
                  <p:cNvSpPr>
                    <a:spLocks/>
                  </p:cNvSpPr>
                  <p:nvPr/>
                </p:nvSpPr>
                <p:spPr bwMode="gray">
                  <a:xfrm>
                    <a:off x="3118" y="3115"/>
                    <a:ext cx="315" cy="400"/>
                  </a:xfrm>
                  <a:custGeom>
                    <a:avLst/>
                    <a:gdLst>
                      <a:gd name="T0" fmla="*/ 9 w 282"/>
                      <a:gd name="T1" fmla="*/ 52 h 360"/>
                      <a:gd name="T2" fmla="*/ 22 w 282"/>
                      <a:gd name="T3" fmla="*/ 75 h 360"/>
                      <a:gd name="T4" fmla="*/ 46 w 282"/>
                      <a:gd name="T5" fmla="*/ 105 h 360"/>
                      <a:gd name="T6" fmla="*/ 30 w 282"/>
                      <a:gd name="T7" fmla="*/ 119 h 360"/>
                      <a:gd name="T8" fmla="*/ 39 w 282"/>
                      <a:gd name="T9" fmla="*/ 134 h 360"/>
                      <a:gd name="T10" fmla="*/ 46 w 282"/>
                      <a:gd name="T11" fmla="*/ 149 h 360"/>
                      <a:gd name="T12" fmla="*/ 39 w 282"/>
                      <a:gd name="T13" fmla="*/ 172 h 360"/>
                      <a:gd name="T14" fmla="*/ 46 w 282"/>
                      <a:gd name="T15" fmla="*/ 201 h 360"/>
                      <a:gd name="T16" fmla="*/ 76 w 282"/>
                      <a:gd name="T17" fmla="*/ 216 h 360"/>
                      <a:gd name="T18" fmla="*/ 46 w 282"/>
                      <a:gd name="T19" fmla="*/ 231 h 360"/>
                      <a:gd name="T20" fmla="*/ 76 w 282"/>
                      <a:gd name="T21" fmla="*/ 261 h 360"/>
                      <a:gd name="T22" fmla="*/ 76 w 282"/>
                      <a:gd name="T23" fmla="*/ 275 h 360"/>
                      <a:gd name="T24" fmla="*/ 52 w 282"/>
                      <a:gd name="T25" fmla="*/ 283 h 360"/>
                      <a:gd name="T26" fmla="*/ 50 w 282"/>
                      <a:gd name="T27" fmla="*/ 290 h 360"/>
                      <a:gd name="T28" fmla="*/ 88 w 282"/>
                      <a:gd name="T29" fmla="*/ 320 h 360"/>
                      <a:gd name="T30" fmla="*/ 106 w 282"/>
                      <a:gd name="T31" fmla="*/ 327 h 360"/>
                      <a:gd name="T32" fmla="*/ 137 w 282"/>
                      <a:gd name="T33" fmla="*/ 334 h 360"/>
                      <a:gd name="T34" fmla="*/ 145 w 282"/>
                      <a:gd name="T35" fmla="*/ 379 h 360"/>
                      <a:gd name="T36" fmla="*/ 172 w 282"/>
                      <a:gd name="T37" fmla="*/ 402 h 360"/>
                      <a:gd name="T38" fmla="*/ 189 w 282"/>
                      <a:gd name="T39" fmla="*/ 440 h 360"/>
                      <a:gd name="T40" fmla="*/ 202 w 282"/>
                      <a:gd name="T41" fmla="*/ 440 h 360"/>
                      <a:gd name="T42" fmla="*/ 195 w 282"/>
                      <a:gd name="T43" fmla="*/ 417 h 360"/>
                      <a:gd name="T44" fmla="*/ 226 w 282"/>
                      <a:gd name="T45" fmla="*/ 402 h 360"/>
                      <a:gd name="T46" fmla="*/ 239 w 282"/>
                      <a:gd name="T47" fmla="*/ 411 h 360"/>
                      <a:gd name="T48" fmla="*/ 269 w 282"/>
                      <a:gd name="T49" fmla="*/ 388 h 360"/>
                      <a:gd name="T50" fmla="*/ 278 w 282"/>
                      <a:gd name="T51" fmla="*/ 381 h 360"/>
                      <a:gd name="T52" fmla="*/ 316 w 282"/>
                      <a:gd name="T53" fmla="*/ 372 h 360"/>
                      <a:gd name="T54" fmla="*/ 322 w 282"/>
                      <a:gd name="T55" fmla="*/ 342 h 360"/>
                      <a:gd name="T56" fmla="*/ 322 w 282"/>
                      <a:gd name="T57" fmla="*/ 313 h 360"/>
                      <a:gd name="T58" fmla="*/ 338 w 282"/>
                      <a:gd name="T59" fmla="*/ 305 h 360"/>
                      <a:gd name="T60" fmla="*/ 352 w 282"/>
                      <a:gd name="T61" fmla="*/ 275 h 360"/>
                      <a:gd name="T62" fmla="*/ 338 w 282"/>
                      <a:gd name="T63" fmla="*/ 261 h 360"/>
                      <a:gd name="T64" fmla="*/ 299 w 282"/>
                      <a:gd name="T65" fmla="*/ 238 h 360"/>
                      <a:gd name="T66" fmla="*/ 286 w 282"/>
                      <a:gd name="T67" fmla="*/ 201 h 360"/>
                      <a:gd name="T68" fmla="*/ 308 w 282"/>
                      <a:gd name="T69" fmla="*/ 172 h 360"/>
                      <a:gd name="T70" fmla="*/ 299 w 282"/>
                      <a:gd name="T71" fmla="*/ 164 h 360"/>
                      <a:gd name="T72" fmla="*/ 292 w 282"/>
                      <a:gd name="T73" fmla="*/ 141 h 360"/>
                      <a:gd name="T74" fmla="*/ 286 w 282"/>
                      <a:gd name="T75" fmla="*/ 134 h 360"/>
                      <a:gd name="T76" fmla="*/ 269 w 282"/>
                      <a:gd name="T77" fmla="*/ 126 h 360"/>
                      <a:gd name="T78" fmla="*/ 262 w 282"/>
                      <a:gd name="T79" fmla="*/ 149 h 360"/>
                      <a:gd name="T80" fmla="*/ 226 w 282"/>
                      <a:gd name="T81" fmla="*/ 141 h 360"/>
                      <a:gd name="T82" fmla="*/ 202 w 282"/>
                      <a:gd name="T83" fmla="*/ 126 h 360"/>
                      <a:gd name="T84" fmla="*/ 210 w 282"/>
                      <a:gd name="T85" fmla="*/ 111 h 360"/>
                      <a:gd name="T86" fmla="*/ 202 w 282"/>
                      <a:gd name="T87" fmla="*/ 89 h 360"/>
                      <a:gd name="T88" fmla="*/ 142 w 282"/>
                      <a:gd name="T89" fmla="*/ 66 h 360"/>
                      <a:gd name="T90" fmla="*/ 142 w 282"/>
                      <a:gd name="T91" fmla="*/ 30 h 360"/>
                      <a:gd name="T92" fmla="*/ 113 w 282"/>
                      <a:gd name="T93" fmla="*/ 22 h 360"/>
                      <a:gd name="T94" fmla="*/ 68 w 282"/>
                      <a:gd name="T95" fmla="*/ 7 h 360"/>
                      <a:gd name="T96" fmla="*/ 52 w 282"/>
                      <a:gd name="T97" fmla="*/ 0 h 360"/>
                      <a:gd name="T98" fmla="*/ 52 w 282"/>
                      <a:gd name="T99" fmla="*/ 1 h 360"/>
                      <a:gd name="T100" fmla="*/ 50 w 282"/>
                      <a:gd name="T101" fmla="*/ 3 h 360"/>
                      <a:gd name="T102" fmla="*/ 46 w 282"/>
                      <a:gd name="T103" fmla="*/ 11 h 360"/>
                      <a:gd name="T104" fmla="*/ 40 w 282"/>
                      <a:gd name="T105" fmla="*/ 21 h 360"/>
                      <a:gd name="T106" fmla="*/ 39 w 282"/>
                      <a:gd name="T107" fmla="*/ 29 h 360"/>
                      <a:gd name="T108" fmla="*/ 35 w 282"/>
                      <a:gd name="T109" fmla="*/ 30 h 360"/>
                      <a:gd name="T110" fmla="*/ 28 w 282"/>
                      <a:gd name="T111" fmla="*/ 28 h 360"/>
                      <a:gd name="T112" fmla="*/ 21 w 282"/>
                      <a:gd name="T113" fmla="*/ 25 h 360"/>
                      <a:gd name="T114" fmla="*/ 17 w 282"/>
                      <a:gd name="T115" fmla="*/ 22 h 360"/>
                      <a:gd name="T116" fmla="*/ 17 w 282"/>
                      <a:gd name="T117" fmla="*/ 22 h 360"/>
                      <a:gd name="T118" fmla="*/ 0 w 282"/>
                      <a:gd name="T119" fmla="*/ 52 h 3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2"/>
                      <a:gd name="T181" fmla="*/ 0 h 360"/>
                      <a:gd name="T182" fmla="*/ 282 w 282"/>
                      <a:gd name="T183" fmla="*/ 360 h 3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2" h="360">
                        <a:moveTo>
                          <a:pt x="0" y="42"/>
                        </a:moveTo>
                        <a:lnTo>
                          <a:pt x="7" y="42"/>
                        </a:lnTo>
                        <a:lnTo>
                          <a:pt x="7" y="53"/>
                        </a:lnTo>
                        <a:lnTo>
                          <a:pt x="18" y="60"/>
                        </a:lnTo>
                        <a:lnTo>
                          <a:pt x="18" y="77"/>
                        </a:lnTo>
                        <a:lnTo>
                          <a:pt x="37" y="84"/>
                        </a:lnTo>
                        <a:lnTo>
                          <a:pt x="31" y="90"/>
                        </a:lnTo>
                        <a:lnTo>
                          <a:pt x="24" y="96"/>
                        </a:lnTo>
                        <a:lnTo>
                          <a:pt x="24" y="101"/>
                        </a:lnTo>
                        <a:lnTo>
                          <a:pt x="31" y="108"/>
                        </a:lnTo>
                        <a:lnTo>
                          <a:pt x="37" y="114"/>
                        </a:lnTo>
                        <a:lnTo>
                          <a:pt x="37" y="120"/>
                        </a:lnTo>
                        <a:lnTo>
                          <a:pt x="37" y="126"/>
                        </a:lnTo>
                        <a:lnTo>
                          <a:pt x="31" y="138"/>
                        </a:lnTo>
                        <a:lnTo>
                          <a:pt x="31" y="162"/>
                        </a:lnTo>
                        <a:lnTo>
                          <a:pt x="37" y="162"/>
                        </a:lnTo>
                        <a:lnTo>
                          <a:pt x="42" y="167"/>
                        </a:lnTo>
                        <a:lnTo>
                          <a:pt x="61" y="174"/>
                        </a:lnTo>
                        <a:lnTo>
                          <a:pt x="61" y="186"/>
                        </a:lnTo>
                        <a:lnTo>
                          <a:pt x="37" y="186"/>
                        </a:lnTo>
                        <a:lnTo>
                          <a:pt x="37" y="192"/>
                        </a:lnTo>
                        <a:lnTo>
                          <a:pt x="61" y="210"/>
                        </a:lnTo>
                        <a:lnTo>
                          <a:pt x="66" y="222"/>
                        </a:lnTo>
                        <a:lnTo>
                          <a:pt x="61" y="222"/>
                        </a:lnTo>
                        <a:lnTo>
                          <a:pt x="48" y="216"/>
                        </a:lnTo>
                        <a:lnTo>
                          <a:pt x="42" y="228"/>
                        </a:lnTo>
                        <a:lnTo>
                          <a:pt x="31" y="228"/>
                        </a:lnTo>
                        <a:lnTo>
                          <a:pt x="40" y="233"/>
                        </a:lnTo>
                        <a:lnTo>
                          <a:pt x="50" y="237"/>
                        </a:lnTo>
                        <a:lnTo>
                          <a:pt x="71" y="258"/>
                        </a:lnTo>
                        <a:lnTo>
                          <a:pt x="80" y="255"/>
                        </a:lnTo>
                        <a:lnTo>
                          <a:pt x="85" y="264"/>
                        </a:lnTo>
                        <a:lnTo>
                          <a:pt x="92" y="258"/>
                        </a:lnTo>
                        <a:lnTo>
                          <a:pt x="110" y="269"/>
                        </a:lnTo>
                        <a:lnTo>
                          <a:pt x="109" y="294"/>
                        </a:lnTo>
                        <a:lnTo>
                          <a:pt x="116" y="305"/>
                        </a:lnTo>
                        <a:lnTo>
                          <a:pt x="127" y="312"/>
                        </a:lnTo>
                        <a:lnTo>
                          <a:pt x="138" y="324"/>
                        </a:lnTo>
                        <a:lnTo>
                          <a:pt x="151" y="348"/>
                        </a:lnTo>
                        <a:lnTo>
                          <a:pt x="151" y="355"/>
                        </a:lnTo>
                        <a:lnTo>
                          <a:pt x="151" y="360"/>
                        </a:lnTo>
                        <a:lnTo>
                          <a:pt x="162" y="355"/>
                        </a:lnTo>
                        <a:lnTo>
                          <a:pt x="157" y="342"/>
                        </a:lnTo>
                        <a:lnTo>
                          <a:pt x="157" y="336"/>
                        </a:lnTo>
                        <a:lnTo>
                          <a:pt x="168" y="331"/>
                        </a:lnTo>
                        <a:lnTo>
                          <a:pt x="181" y="324"/>
                        </a:lnTo>
                        <a:lnTo>
                          <a:pt x="186" y="331"/>
                        </a:lnTo>
                        <a:lnTo>
                          <a:pt x="192" y="331"/>
                        </a:lnTo>
                        <a:lnTo>
                          <a:pt x="199" y="318"/>
                        </a:lnTo>
                        <a:lnTo>
                          <a:pt x="216" y="312"/>
                        </a:lnTo>
                        <a:lnTo>
                          <a:pt x="223" y="312"/>
                        </a:lnTo>
                        <a:lnTo>
                          <a:pt x="223" y="307"/>
                        </a:lnTo>
                        <a:lnTo>
                          <a:pt x="240" y="307"/>
                        </a:lnTo>
                        <a:lnTo>
                          <a:pt x="253" y="300"/>
                        </a:lnTo>
                        <a:lnTo>
                          <a:pt x="264" y="294"/>
                        </a:lnTo>
                        <a:lnTo>
                          <a:pt x="258" y="276"/>
                        </a:lnTo>
                        <a:lnTo>
                          <a:pt x="253" y="258"/>
                        </a:lnTo>
                        <a:lnTo>
                          <a:pt x="258" y="252"/>
                        </a:lnTo>
                        <a:lnTo>
                          <a:pt x="264" y="252"/>
                        </a:lnTo>
                        <a:lnTo>
                          <a:pt x="271" y="246"/>
                        </a:lnTo>
                        <a:lnTo>
                          <a:pt x="277" y="234"/>
                        </a:lnTo>
                        <a:lnTo>
                          <a:pt x="282" y="222"/>
                        </a:lnTo>
                        <a:lnTo>
                          <a:pt x="277" y="222"/>
                        </a:lnTo>
                        <a:lnTo>
                          <a:pt x="271" y="210"/>
                        </a:lnTo>
                        <a:lnTo>
                          <a:pt x="258" y="204"/>
                        </a:lnTo>
                        <a:lnTo>
                          <a:pt x="240" y="192"/>
                        </a:lnTo>
                        <a:lnTo>
                          <a:pt x="234" y="174"/>
                        </a:lnTo>
                        <a:lnTo>
                          <a:pt x="229" y="162"/>
                        </a:lnTo>
                        <a:lnTo>
                          <a:pt x="240" y="156"/>
                        </a:lnTo>
                        <a:lnTo>
                          <a:pt x="247" y="138"/>
                        </a:lnTo>
                        <a:lnTo>
                          <a:pt x="247" y="132"/>
                        </a:lnTo>
                        <a:lnTo>
                          <a:pt x="240" y="132"/>
                        </a:lnTo>
                        <a:lnTo>
                          <a:pt x="229" y="126"/>
                        </a:lnTo>
                        <a:lnTo>
                          <a:pt x="234" y="114"/>
                        </a:lnTo>
                        <a:lnTo>
                          <a:pt x="247" y="108"/>
                        </a:lnTo>
                        <a:lnTo>
                          <a:pt x="229" y="108"/>
                        </a:lnTo>
                        <a:lnTo>
                          <a:pt x="223" y="101"/>
                        </a:lnTo>
                        <a:lnTo>
                          <a:pt x="216" y="101"/>
                        </a:lnTo>
                        <a:lnTo>
                          <a:pt x="216" y="108"/>
                        </a:lnTo>
                        <a:lnTo>
                          <a:pt x="210" y="120"/>
                        </a:lnTo>
                        <a:lnTo>
                          <a:pt x="199" y="114"/>
                        </a:lnTo>
                        <a:lnTo>
                          <a:pt x="181" y="114"/>
                        </a:lnTo>
                        <a:lnTo>
                          <a:pt x="175" y="101"/>
                        </a:lnTo>
                        <a:lnTo>
                          <a:pt x="162" y="101"/>
                        </a:lnTo>
                        <a:lnTo>
                          <a:pt x="157" y="96"/>
                        </a:lnTo>
                        <a:lnTo>
                          <a:pt x="168" y="90"/>
                        </a:lnTo>
                        <a:lnTo>
                          <a:pt x="157" y="84"/>
                        </a:lnTo>
                        <a:lnTo>
                          <a:pt x="162" y="72"/>
                        </a:lnTo>
                        <a:lnTo>
                          <a:pt x="138" y="60"/>
                        </a:lnTo>
                        <a:lnTo>
                          <a:pt x="114" y="53"/>
                        </a:lnTo>
                        <a:lnTo>
                          <a:pt x="120" y="42"/>
                        </a:lnTo>
                        <a:lnTo>
                          <a:pt x="114" y="24"/>
                        </a:lnTo>
                        <a:lnTo>
                          <a:pt x="103" y="24"/>
                        </a:lnTo>
                        <a:lnTo>
                          <a:pt x="90" y="18"/>
                        </a:lnTo>
                        <a:lnTo>
                          <a:pt x="72" y="0"/>
                        </a:lnTo>
                        <a:lnTo>
                          <a:pt x="55" y="5"/>
                        </a:lnTo>
                        <a:lnTo>
                          <a:pt x="42" y="0"/>
                        </a:lnTo>
                        <a:lnTo>
                          <a:pt x="42" y="1"/>
                        </a:lnTo>
                        <a:lnTo>
                          <a:pt x="41" y="2"/>
                        </a:lnTo>
                        <a:lnTo>
                          <a:pt x="40" y="3"/>
                        </a:lnTo>
                        <a:lnTo>
                          <a:pt x="39" y="5"/>
                        </a:lnTo>
                        <a:lnTo>
                          <a:pt x="37" y="9"/>
                        </a:lnTo>
                        <a:lnTo>
                          <a:pt x="34" y="13"/>
                        </a:lnTo>
                        <a:lnTo>
                          <a:pt x="32" y="17"/>
                        </a:lnTo>
                        <a:lnTo>
                          <a:pt x="31" y="21"/>
                        </a:lnTo>
                        <a:lnTo>
                          <a:pt x="31" y="23"/>
                        </a:lnTo>
                        <a:lnTo>
                          <a:pt x="31" y="24"/>
                        </a:lnTo>
                        <a:lnTo>
                          <a:pt x="28" y="24"/>
                        </a:lnTo>
                        <a:lnTo>
                          <a:pt x="25" y="23"/>
                        </a:lnTo>
                        <a:lnTo>
                          <a:pt x="22" y="22"/>
                        </a:lnTo>
                        <a:lnTo>
                          <a:pt x="19" y="21"/>
                        </a:lnTo>
                        <a:lnTo>
                          <a:pt x="17" y="20"/>
                        </a:lnTo>
                        <a:lnTo>
                          <a:pt x="15" y="19"/>
                        </a:lnTo>
                        <a:lnTo>
                          <a:pt x="13" y="18"/>
                        </a:lnTo>
                        <a:lnTo>
                          <a:pt x="0" y="36"/>
                        </a:lnTo>
                        <a:lnTo>
                          <a:pt x="0" y="42"/>
                        </a:lnTo>
                      </a:path>
                    </a:pathLst>
                  </a:custGeom>
                  <a:solidFill>
                    <a:srgbClr val="E2E2E2"/>
                  </a:solidFill>
                  <a:ln w="9525">
                    <a:solidFill>
                      <a:schemeClr val="bg1"/>
                    </a:solidFill>
                    <a:prstDash val="solid"/>
                    <a:round/>
                    <a:headEnd/>
                    <a:tailEnd/>
                  </a:ln>
                </p:spPr>
                <p:txBody>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sp>
                <p:nvSpPr>
                  <p:cNvPr id="373" name="Freeform 211">
                    <a:extLst>
                      <a:ext uri="{FF2B5EF4-FFF2-40B4-BE49-F238E27FC236}">
                        <a16:creationId xmlns:a16="http://schemas.microsoft.com/office/drawing/2014/main" id="{D39DA4C9-FE3F-A946-88EC-78D22407583A}"/>
                      </a:ext>
                    </a:extLst>
                  </p:cNvPr>
                  <p:cNvSpPr>
                    <a:spLocks/>
                  </p:cNvSpPr>
                  <p:nvPr/>
                </p:nvSpPr>
                <p:spPr bwMode="gray">
                  <a:xfrm>
                    <a:off x="3115" y="3369"/>
                    <a:ext cx="133" cy="155"/>
                  </a:xfrm>
                  <a:custGeom>
                    <a:avLst/>
                    <a:gdLst>
                      <a:gd name="T0" fmla="*/ 0 w 134"/>
                      <a:gd name="T1" fmla="*/ 100 h 156"/>
                      <a:gd name="T2" fmla="*/ 65 w 134"/>
                      <a:gd name="T3" fmla="*/ 147 h 156"/>
                      <a:gd name="T4" fmla="*/ 87 w 134"/>
                      <a:gd name="T5" fmla="*/ 156 h 156"/>
                      <a:gd name="T6" fmla="*/ 86 w 134"/>
                      <a:gd name="T7" fmla="*/ 134 h 156"/>
                      <a:gd name="T8" fmla="*/ 83 w 134"/>
                      <a:gd name="T9" fmla="*/ 121 h 156"/>
                      <a:gd name="T10" fmla="*/ 87 w 134"/>
                      <a:gd name="T11" fmla="*/ 97 h 156"/>
                      <a:gd name="T12" fmla="*/ 99 w 134"/>
                      <a:gd name="T13" fmla="*/ 74 h 156"/>
                      <a:gd name="T14" fmla="*/ 104 w 134"/>
                      <a:gd name="T15" fmla="*/ 87 h 156"/>
                      <a:gd name="T16" fmla="*/ 134 w 134"/>
                      <a:gd name="T17" fmla="*/ 86 h 156"/>
                      <a:gd name="T18" fmla="*/ 126 w 134"/>
                      <a:gd name="T19" fmla="*/ 76 h 156"/>
                      <a:gd name="T20" fmla="*/ 127 w 134"/>
                      <a:gd name="T21" fmla="*/ 46 h 156"/>
                      <a:gd name="T22" fmla="*/ 106 w 134"/>
                      <a:gd name="T23" fmla="*/ 33 h 156"/>
                      <a:gd name="T24" fmla="*/ 97 w 134"/>
                      <a:gd name="T25" fmla="*/ 40 h 156"/>
                      <a:gd name="T26" fmla="*/ 94 w 134"/>
                      <a:gd name="T27" fmla="*/ 29 h 156"/>
                      <a:gd name="T28" fmla="*/ 84 w 134"/>
                      <a:gd name="T29" fmla="*/ 33 h 156"/>
                      <a:gd name="T30" fmla="*/ 60 w 134"/>
                      <a:gd name="T31" fmla="*/ 9 h 156"/>
                      <a:gd name="T32" fmla="*/ 40 w 134"/>
                      <a:gd name="T33" fmla="*/ 0 h 156"/>
                      <a:gd name="T34" fmla="*/ 52 w 134"/>
                      <a:gd name="T35" fmla="*/ 16 h 156"/>
                      <a:gd name="T36" fmla="*/ 36 w 134"/>
                      <a:gd name="T37" fmla="*/ 19 h 156"/>
                      <a:gd name="T38" fmla="*/ 23 w 134"/>
                      <a:gd name="T39" fmla="*/ 23 h 156"/>
                      <a:gd name="T40" fmla="*/ 19 w 134"/>
                      <a:gd name="T41" fmla="*/ 52 h 156"/>
                      <a:gd name="T42" fmla="*/ 3 w 134"/>
                      <a:gd name="T43" fmla="*/ 59 h 156"/>
                      <a:gd name="T44" fmla="*/ 19 w 134"/>
                      <a:gd name="T45" fmla="*/ 84 h 156"/>
                      <a:gd name="T46" fmla="*/ 0 w 134"/>
                      <a:gd name="T47" fmla="*/ 100 h 1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4"/>
                      <a:gd name="T73" fmla="*/ 0 h 156"/>
                      <a:gd name="T74" fmla="*/ 134 w 134"/>
                      <a:gd name="T75" fmla="*/ 156 h 1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4" h="156">
                        <a:moveTo>
                          <a:pt x="0" y="100"/>
                        </a:moveTo>
                        <a:lnTo>
                          <a:pt x="65" y="147"/>
                        </a:lnTo>
                        <a:lnTo>
                          <a:pt x="87" y="156"/>
                        </a:lnTo>
                        <a:lnTo>
                          <a:pt x="86" y="134"/>
                        </a:lnTo>
                        <a:lnTo>
                          <a:pt x="83" y="121"/>
                        </a:lnTo>
                        <a:lnTo>
                          <a:pt x="87" y="97"/>
                        </a:lnTo>
                        <a:lnTo>
                          <a:pt x="99" y="74"/>
                        </a:lnTo>
                        <a:lnTo>
                          <a:pt x="104" y="87"/>
                        </a:lnTo>
                        <a:lnTo>
                          <a:pt x="134" y="86"/>
                        </a:lnTo>
                        <a:lnTo>
                          <a:pt x="126" y="76"/>
                        </a:lnTo>
                        <a:lnTo>
                          <a:pt x="127" y="46"/>
                        </a:lnTo>
                        <a:lnTo>
                          <a:pt x="106" y="33"/>
                        </a:lnTo>
                        <a:lnTo>
                          <a:pt x="97" y="40"/>
                        </a:lnTo>
                        <a:lnTo>
                          <a:pt x="94" y="29"/>
                        </a:lnTo>
                        <a:lnTo>
                          <a:pt x="84" y="33"/>
                        </a:lnTo>
                        <a:lnTo>
                          <a:pt x="60" y="9"/>
                        </a:lnTo>
                        <a:lnTo>
                          <a:pt x="40" y="0"/>
                        </a:lnTo>
                        <a:lnTo>
                          <a:pt x="52" y="16"/>
                        </a:lnTo>
                        <a:lnTo>
                          <a:pt x="36" y="19"/>
                        </a:lnTo>
                        <a:lnTo>
                          <a:pt x="23" y="23"/>
                        </a:lnTo>
                        <a:lnTo>
                          <a:pt x="19" y="52"/>
                        </a:lnTo>
                        <a:lnTo>
                          <a:pt x="3" y="59"/>
                        </a:lnTo>
                        <a:lnTo>
                          <a:pt x="19" y="84"/>
                        </a:lnTo>
                        <a:lnTo>
                          <a:pt x="0" y="100"/>
                        </a:lnTo>
                        <a:close/>
                      </a:path>
                    </a:pathLst>
                  </a:custGeom>
                  <a:solidFill>
                    <a:srgbClr val="E2E2E2"/>
                  </a:solidFill>
                  <a:ln w="9525" cap="flat" cmpd="sng">
                    <a:solidFill>
                      <a:schemeClr val="bg1"/>
                    </a:solidFill>
                    <a:prstDash val="solid"/>
                    <a:round/>
                    <a:headEnd type="none" w="lg" len="lg"/>
                    <a:tailEnd type="none" w="lg" len="lg"/>
                  </a:ln>
                </p:spPr>
                <p:txBody>
                  <a:bodyPr wrap="none" tIns="59064" bIns="59064"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905" b="0" i="0" u="none" strike="noStrike" kern="1200" cap="none" spc="0" normalizeH="0" baseline="0" noProof="0">
                      <a:ln>
                        <a:noFill/>
                      </a:ln>
                      <a:solidFill>
                        <a:prstClr val="white"/>
                      </a:solidFill>
                      <a:effectLst/>
                      <a:uLnTx/>
                      <a:uFillTx/>
                      <a:latin typeface="Arial"/>
                      <a:ea typeface="+mn-ea"/>
                      <a:cs typeface="Arial" pitchFamily="34" charset="0"/>
                    </a:endParaRPr>
                  </a:p>
                </p:txBody>
              </p:sp>
            </p:grpSp>
            <p:grpSp>
              <p:nvGrpSpPr>
                <p:cNvPr id="195" name="Grupo 194">
                  <a:extLst>
                    <a:ext uri="{FF2B5EF4-FFF2-40B4-BE49-F238E27FC236}">
                      <a16:creationId xmlns:a16="http://schemas.microsoft.com/office/drawing/2014/main" id="{E9C1CD7F-9E44-8747-B8C9-F3AA73E9E31D}"/>
                    </a:ext>
                  </a:extLst>
                </p:cNvPr>
                <p:cNvGrpSpPr/>
                <p:nvPr/>
              </p:nvGrpSpPr>
              <p:grpSpPr>
                <a:xfrm>
                  <a:off x="1124469" y="2286105"/>
                  <a:ext cx="210885" cy="210885"/>
                  <a:chOff x="1221186" y="178403"/>
                  <a:chExt cx="389976" cy="389976"/>
                </a:xfrm>
              </p:grpSpPr>
              <p:sp>
                <p:nvSpPr>
                  <p:cNvPr id="196" name="Diagrama de flujo: conector 70">
                    <a:extLst>
                      <a:ext uri="{FF2B5EF4-FFF2-40B4-BE49-F238E27FC236}">
                        <a16:creationId xmlns:a16="http://schemas.microsoft.com/office/drawing/2014/main" id="{CEE7BA5F-AE92-BF47-8C30-A5B7C056F1F9}"/>
                      </a:ext>
                    </a:extLst>
                  </p:cNvPr>
                  <p:cNvSpPr>
                    <a:spLocks noChangeAspect="1"/>
                  </p:cNvSpPr>
                  <p:nvPr/>
                </p:nvSpPr>
                <p:spPr>
                  <a:xfrm>
                    <a:off x="1221186" y="178403"/>
                    <a:ext cx="389976" cy="389976"/>
                  </a:xfrm>
                  <a:prstGeom prst="flowChartConnector">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694" tIns="36346" rIns="72694" bIns="36346" numCol="1" spcCol="0" rtlCol="0" fromWordArt="0" anchor="ctr" anchorCtr="0" forceAA="0" compatLnSpc="1">
                    <a:prstTxWarp prst="textNoShape">
                      <a:avLst/>
                    </a:prstTxWarp>
                    <a:no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590" b="0" i="0" u="none" strike="noStrike" kern="1200" cap="none" spc="0" normalizeH="0" baseline="0" noProof="0">
                      <a:ln>
                        <a:noFill/>
                      </a:ln>
                      <a:solidFill>
                        <a:prstClr val="white"/>
                      </a:solidFill>
                      <a:effectLst/>
                      <a:uLnTx/>
                      <a:uFillTx/>
                      <a:latin typeface="Arial"/>
                      <a:ea typeface="+mn-ea"/>
                      <a:cs typeface="+mn-cs"/>
                    </a:endParaRPr>
                  </a:p>
                </p:txBody>
              </p:sp>
              <p:pic>
                <p:nvPicPr>
                  <p:cNvPr id="197" name="Picture 6">
                    <a:extLst>
                      <a:ext uri="{FF2B5EF4-FFF2-40B4-BE49-F238E27FC236}">
                        <a16:creationId xmlns:a16="http://schemas.microsoft.com/office/drawing/2014/main" id="{FCB63745-E088-844F-A7E6-56054F2FBAA6}"/>
                      </a:ext>
                    </a:extLst>
                  </p:cNvPr>
                  <p:cNvPicPr>
                    <a:picLocks noChangeAspect="1"/>
                  </p:cNvPicPr>
                  <p:nvPr/>
                </p:nvPicPr>
                <p:blipFill rotWithShape="1">
                  <a:blip r:embed="rId11" cstate="print"/>
                  <a:srcRect l="12727" r="6523"/>
                  <a:stretch/>
                </p:blipFill>
                <p:spPr>
                  <a:xfrm>
                    <a:off x="1309349" y="247078"/>
                    <a:ext cx="221717" cy="273352"/>
                  </a:xfrm>
                  <a:prstGeom prst="rect">
                    <a:avLst/>
                  </a:prstGeom>
                </p:spPr>
              </p:pic>
            </p:grpSp>
            <p:grpSp>
              <p:nvGrpSpPr>
                <p:cNvPr id="10" name="Grupo 9">
                  <a:extLst>
                    <a:ext uri="{FF2B5EF4-FFF2-40B4-BE49-F238E27FC236}">
                      <a16:creationId xmlns:a16="http://schemas.microsoft.com/office/drawing/2014/main" id="{860B2E2D-9FC5-994F-B4B9-772DFD36D8EA}"/>
                    </a:ext>
                  </a:extLst>
                </p:cNvPr>
                <p:cNvGrpSpPr/>
                <p:nvPr/>
              </p:nvGrpSpPr>
              <p:grpSpPr>
                <a:xfrm>
                  <a:off x="1034509" y="2563120"/>
                  <a:ext cx="210885" cy="210885"/>
                  <a:chOff x="1221186" y="178403"/>
                  <a:chExt cx="389976" cy="389976"/>
                </a:xfrm>
              </p:grpSpPr>
              <p:sp>
                <p:nvSpPr>
                  <p:cNvPr id="377" name="Diagrama de flujo: conector 70">
                    <a:extLst>
                      <a:ext uri="{FF2B5EF4-FFF2-40B4-BE49-F238E27FC236}">
                        <a16:creationId xmlns:a16="http://schemas.microsoft.com/office/drawing/2014/main" id="{7412EF53-2B0E-7145-ABBB-59148DAB2B5F}"/>
                      </a:ext>
                    </a:extLst>
                  </p:cNvPr>
                  <p:cNvSpPr>
                    <a:spLocks noChangeAspect="1"/>
                  </p:cNvSpPr>
                  <p:nvPr/>
                </p:nvSpPr>
                <p:spPr>
                  <a:xfrm>
                    <a:off x="1221186" y="178403"/>
                    <a:ext cx="389976" cy="389976"/>
                  </a:xfrm>
                  <a:prstGeom prst="flowChartConnector">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694" tIns="36346" rIns="72694" bIns="36346" numCol="1" spcCol="0" rtlCol="0" fromWordArt="0" anchor="ctr" anchorCtr="0" forceAA="0" compatLnSpc="1">
                    <a:prstTxWarp prst="textNoShape">
                      <a:avLst/>
                    </a:prstTxWarp>
                    <a:no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590" b="0" i="0" u="none" strike="noStrike" kern="1200" cap="none" spc="0" normalizeH="0" baseline="0" noProof="0">
                      <a:ln>
                        <a:noFill/>
                      </a:ln>
                      <a:solidFill>
                        <a:prstClr val="white"/>
                      </a:solidFill>
                      <a:effectLst/>
                      <a:uLnTx/>
                      <a:uFillTx/>
                      <a:latin typeface="Arial"/>
                      <a:ea typeface="+mn-ea"/>
                      <a:cs typeface="+mn-cs"/>
                    </a:endParaRPr>
                  </a:p>
                </p:txBody>
              </p:sp>
              <p:pic>
                <p:nvPicPr>
                  <p:cNvPr id="378" name="Picture 6">
                    <a:extLst>
                      <a:ext uri="{FF2B5EF4-FFF2-40B4-BE49-F238E27FC236}">
                        <a16:creationId xmlns:a16="http://schemas.microsoft.com/office/drawing/2014/main" id="{4F4E889A-B6BC-B74E-AD3C-9DB6F4507D58}"/>
                      </a:ext>
                    </a:extLst>
                  </p:cNvPr>
                  <p:cNvPicPr>
                    <a:picLocks noChangeAspect="1"/>
                  </p:cNvPicPr>
                  <p:nvPr/>
                </p:nvPicPr>
                <p:blipFill rotWithShape="1">
                  <a:blip r:embed="rId11" cstate="print"/>
                  <a:srcRect l="12727" r="6523"/>
                  <a:stretch/>
                </p:blipFill>
                <p:spPr>
                  <a:xfrm>
                    <a:off x="1309349" y="247078"/>
                    <a:ext cx="221717" cy="273352"/>
                  </a:xfrm>
                  <a:prstGeom prst="rect">
                    <a:avLst/>
                  </a:prstGeom>
                </p:spPr>
              </p:pic>
            </p:grpSp>
            <p:grpSp>
              <p:nvGrpSpPr>
                <p:cNvPr id="383" name="Grupo 382">
                  <a:extLst>
                    <a:ext uri="{FF2B5EF4-FFF2-40B4-BE49-F238E27FC236}">
                      <a16:creationId xmlns:a16="http://schemas.microsoft.com/office/drawing/2014/main" id="{053292D2-B270-CF45-8DF9-A1EFE4FD22CC}"/>
                    </a:ext>
                  </a:extLst>
                </p:cNvPr>
                <p:cNvGrpSpPr/>
                <p:nvPr/>
              </p:nvGrpSpPr>
              <p:grpSpPr>
                <a:xfrm>
                  <a:off x="736191" y="2889566"/>
                  <a:ext cx="210885" cy="210885"/>
                  <a:chOff x="1221186" y="178403"/>
                  <a:chExt cx="389976" cy="389976"/>
                </a:xfrm>
              </p:grpSpPr>
              <p:sp>
                <p:nvSpPr>
                  <p:cNvPr id="384" name="Diagrama de flujo: conector 70">
                    <a:extLst>
                      <a:ext uri="{FF2B5EF4-FFF2-40B4-BE49-F238E27FC236}">
                        <a16:creationId xmlns:a16="http://schemas.microsoft.com/office/drawing/2014/main" id="{5F9772D4-C2F5-2F4D-8B8B-58D3DEE800F6}"/>
                      </a:ext>
                    </a:extLst>
                  </p:cNvPr>
                  <p:cNvSpPr>
                    <a:spLocks noChangeAspect="1"/>
                  </p:cNvSpPr>
                  <p:nvPr/>
                </p:nvSpPr>
                <p:spPr>
                  <a:xfrm>
                    <a:off x="1221186" y="178403"/>
                    <a:ext cx="389976" cy="389976"/>
                  </a:xfrm>
                  <a:prstGeom prst="flowChartConnector">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694" tIns="36346" rIns="72694" bIns="36346" numCol="1" spcCol="0" rtlCol="0" fromWordArt="0" anchor="ctr" anchorCtr="0" forceAA="0" compatLnSpc="1">
                    <a:prstTxWarp prst="textNoShape">
                      <a:avLst/>
                    </a:prstTxWarp>
                    <a:no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590" b="0" i="0" u="none" strike="noStrike" kern="1200" cap="none" spc="0" normalizeH="0" baseline="0" noProof="0">
                      <a:ln>
                        <a:noFill/>
                      </a:ln>
                      <a:solidFill>
                        <a:prstClr val="white"/>
                      </a:solidFill>
                      <a:effectLst/>
                      <a:uLnTx/>
                      <a:uFillTx/>
                      <a:latin typeface="Arial"/>
                      <a:ea typeface="+mn-ea"/>
                      <a:cs typeface="+mn-cs"/>
                    </a:endParaRPr>
                  </a:p>
                </p:txBody>
              </p:sp>
              <p:pic>
                <p:nvPicPr>
                  <p:cNvPr id="385" name="Picture 6">
                    <a:extLst>
                      <a:ext uri="{FF2B5EF4-FFF2-40B4-BE49-F238E27FC236}">
                        <a16:creationId xmlns:a16="http://schemas.microsoft.com/office/drawing/2014/main" id="{9B622135-6FEE-3944-A3B0-668F1CC9F270}"/>
                      </a:ext>
                    </a:extLst>
                  </p:cNvPr>
                  <p:cNvPicPr>
                    <a:picLocks noChangeAspect="1"/>
                  </p:cNvPicPr>
                  <p:nvPr/>
                </p:nvPicPr>
                <p:blipFill rotWithShape="1">
                  <a:blip r:embed="rId11" cstate="print"/>
                  <a:srcRect l="12727" r="6523"/>
                  <a:stretch/>
                </p:blipFill>
                <p:spPr>
                  <a:xfrm>
                    <a:off x="1309349" y="247078"/>
                    <a:ext cx="221717" cy="273352"/>
                  </a:xfrm>
                  <a:prstGeom prst="rect">
                    <a:avLst/>
                  </a:prstGeom>
                </p:spPr>
              </p:pic>
            </p:grpSp>
            <p:grpSp>
              <p:nvGrpSpPr>
                <p:cNvPr id="389" name="Grupo 388">
                  <a:extLst>
                    <a:ext uri="{FF2B5EF4-FFF2-40B4-BE49-F238E27FC236}">
                      <a16:creationId xmlns:a16="http://schemas.microsoft.com/office/drawing/2014/main" id="{35013340-36DD-1B48-8DF2-402D0DB7C965}"/>
                    </a:ext>
                  </a:extLst>
                </p:cNvPr>
                <p:cNvGrpSpPr/>
                <p:nvPr/>
              </p:nvGrpSpPr>
              <p:grpSpPr>
                <a:xfrm>
                  <a:off x="1329850" y="2306177"/>
                  <a:ext cx="210885" cy="210885"/>
                  <a:chOff x="1221186" y="178403"/>
                  <a:chExt cx="389976" cy="389976"/>
                </a:xfrm>
              </p:grpSpPr>
              <p:sp>
                <p:nvSpPr>
                  <p:cNvPr id="390" name="Diagrama de flujo: conector 70">
                    <a:extLst>
                      <a:ext uri="{FF2B5EF4-FFF2-40B4-BE49-F238E27FC236}">
                        <a16:creationId xmlns:a16="http://schemas.microsoft.com/office/drawing/2014/main" id="{AC2764D4-03F1-CE43-878B-6919DA3530CE}"/>
                      </a:ext>
                    </a:extLst>
                  </p:cNvPr>
                  <p:cNvSpPr>
                    <a:spLocks noChangeAspect="1"/>
                  </p:cNvSpPr>
                  <p:nvPr/>
                </p:nvSpPr>
                <p:spPr>
                  <a:xfrm>
                    <a:off x="1221186" y="178403"/>
                    <a:ext cx="389976" cy="389976"/>
                  </a:xfrm>
                  <a:prstGeom prst="flowChartConnector">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694" tIns="36346" rIns="72694" bIns="36346" numCol="1" spcCol="0" rtlCol="0" fromWordArt="0" anchor="ctr" anchorCtr="0" forceAA="0" compatLnSpc="1">
                    <a:prstTxWarp prst="textNoShape">
                      <a:avLst/>
                    </a:prstTxWarp>
                    <a:no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590" b="0" i="0" u="none" strike="noStrike" kern="1200" cap="none" spc="0" normalizeH="0" baseline="0" noProof="0">
                      <a:ln>
                        <a:noFill/>
                      </a:ln>
                      <a:solidFill>
                        <a:prstClr val="white"/>
                      </a:solidFill>
                      <a:effectLst/>
                      <a:uLnTx/>
                      <a:uFillTx/>
                      <a:latin typeface="Arial"/>
                      <a:ea typeface="+mn-ea"/>
                      <a:cs typeface="+mn-cs"/>
                    </a:endParaRPr>
                  </a:p>
                </p:txBody>
              </p:sp>
              <p:pic>
                <p:nvPicPr>
                  <p:cNvPr id="391" name="Picture 6">
                    <a:extLst>
                      <a:ext uri="{FF2B5EF4-FFF2-40B4-BE49-F238E27FC236}">
                        <a16:creationId xmlns:a16="http://schemas.microsoft.com/office/drawing/2014/main" id="{CEE667D2-C14D-7340-BA15-363F3416B960}"/>
                      </a:ext>
                    </a:extLst>
                  </p:cNvPr>
                  <p:cNvPicPr>
                    <a:picLocks noChangeAspect="1"/>
                  </p:cNvPicPr>
                  <p:nvPr/>
                </p:nvPicPr>
                <p:blipFill rotWithShape="1">
                  <a:blip r:embed="rId11" cstate="print"/>
                  <a:srcRect l="12727" r="6523"/>
                  <a:stretch/>
                </p:blipFill>
                <p:spPr>
                  <a:xfrm>
                    <a:off x="1309349" y="247078"/>
                    <a:ext cx="221717" cy="273352"/>
                  </a:xfrm>
                  <a:prstGeom prst="rect">
                    <a:avLst/>
                  </a:prstGeom>
                </p:spPr>
              </p:pic>
            </p:grpSp>
            <p:grpSp>
              <p:nvGrpSpPr>
                <p:cNvPr id="395" name="Grupo 394">
                  <a:extLst>
                    <a:ext uri="{FF2B5EF4-FFF2-40B4-BE49-F238E27FC236}">
                      <a16:creationId xmlns:a16="http://schemas.microsoft.com/office/drawing/2014/main" id="{A77C6FD6-B79A-F94E-BF85-8599477ED868}"/>
                    </a:ext>
                  </a:extLst>
                </p:cNvPr>
                <p:cNvGrpSpPr/>
                <p:nvPr/>
              </p:nvGrpSpPr>
              <p:grpSpPr>
                <a:xfrm>
                  <a:off x="1276679" y="2412732"/>
                  <a:ext cx="210885" cy="210885"/>
                  <a:chOff x="1221186" y="178403"/>
                  <a:chExt cx="389976" cy="389976"/>
                </a:xfrm>
              </p:grpSpPr>
              <p:sp>
                <p:nvSpPr>
                  <p:cNvPr id="396" name="Diagrama de flujo: conector 70">
                    <a:extLst>
                      <a:ext uri="{FF2B5EF4-FFF2-40B4-BE49-F238E27FC236}">
                        <a16:creationId xmlns:a16="http://schemas.microsoft.com/office/drawing/2014/main" id="{38350FCC-E94B-CD45-B357-44AC7A6B8512}"/>
                      </a:ext>
                    </a:extLst>
                  </p:cNvPr>
                  <p:cNvSpPr>
                    <a:spLocks noChangeAspect="1"/>
                  </p:cNvSpPr>
                  <p:nvPr/>
                </p:nvSpPr>
                <p:spPr>
                  <a:xfrm>
                    <a:off x="1221186" y="178403"/>
                    <a:ext cx="389976" cy="389976"/>
                  </a:xfrm>
                  <a:prstGeom prst="flowChartConnector">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694" tIns="36346" rIns="72694" bIns="36346" numCol="1" spcCol="0" rtlCol="0" fromWordArt="0" anchor="ctr" anchorCtr="0" forceAA="0" compatLnSpc="1">
                    <a:prstTxWarp prst="textNoShape">
                      <a:avLst/>
                    </a:prstTxWarp>
                    <a:no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590" b="0" i="0" u="none" strike="noStrike" kern="1200" cap="none" spc="0" normalizeH="0" baseline="0" noProof="0">
                      <a:ln>
                        <a:noFill/>
                      </a:ln>
                      <a:solidFill>
                        <a:prstClr val="white"/>
                      </a:solidFill>
                      <a:effectLst/>
                      <a:uLnTx/>
                      <a:uFillTx/>
                      <a:latin typeface="Arial"/>
                      <a:ea typeface="+mn-ea"/>
                      <a:cs typeface="+mn-cs"/>
                    </a:endParaRPr>
                  </a:p>
                </p:txBody>
              </p:sp>
              <p:pic>
                <p:nvPicPr>
                  <p:cNvPr id="397" name="Picture 6">
                    <a:extLst>
                      <a:ext uri="{FF2B5EF4-FFF2-40B4-BE49-F238E27FC236}">
                        <a16:creationId xmlns:a16="http://schemas.microsoft.com/office/drawing/2014/main" id="{39B35BFD-FDE7-2844-8E35-15948FDA52EE}"/>
                      </a:ext>
                    </a:extLst>
                  </p:cNvPr>
                  <p:cNvPicPr>
                    <a:picLocks noChangeAspect="1"/>
                  </p:cNvPicPr>
                  <p:nvPr/>
                </p:nvPicPr>
                <p:blipFill rotWithShape="1">
                  <a:blip r:embed="rId11" cstate="print"/>
                  <a:srcRect l="12727" r="6523"/>
                  <a:stretch/>
                </p:blipFill>
                <p:spPr>
                  <a:xfrm>
                    <a:off x="1309349" y="247078"/>
                    <a:ext cx="221717" cy="273352"/>
                  </a:xfrm>
                  <a:prstGeom prst="rect">
                    <a:avLst/>
                  </a:prstGeom>
                </p:spPr>
              </p:pic>
            </p:grpSp>
            <p:grpSp>
              <p:nvGrpSpPr>
                <p:cNvPr id="398" name="Grupo 397">
                  <a:extLst>
                    <a:ext uri="{FF2B5EF4-FFF2-40B4-BE49-F238E27FC236}">
                      <a16:creationId xmlns:a16="http://schemas.microsoft.com/office/drawing/2014/main" id="{44148CAB-A573-8E4D-99F1-9C2C0868F42F}"/>
                    </a:ext>
                  </a:extLst>
                </p:cNvPr>
                <p:cNvGrpSpPr/>
                <p:nvPr/>
              </p:nvGrpSpPr>
              <p:grpSpPr>
                <a:xfrm>
                  <a:off x="1378152" y="2712304"/>
                  <a:ext cx="210885" cy="210885"/>
                  <a:chOff x="1221186" y="178403"/>
                  <a:chExt cx="389976" cy="389976"/>
                </a:xfrm>
              </p:grpSpPr>
              <p:sp>
                <p:nvSpPr>
                  <p:cNvPr id="399" name="Diagrama de flujo: conector 70">
                    <a:extLst>
                      <a:ext uri="{FF2B5EF4-FFF2-40B4-BE49-F238E27FC236}">
                        <a16:creationId xmlns:a16="http://schemas.microsoft.com/office/drawing/2014/main" id="{DB1F5EE3-4BDA-3344-BDD3-AE65D9E2EEB4}"/>
                      </a:ext>
                    </a:extLst>
                  </p:cNvPr>
                  <p:cNvSpPr>
                    <a:spLocks noChangeAspect="1"/>
                  </p:cNvSpPr>
                  <p:nvPr/>
                </p:nvSpPr>
                <p:spPr>
                  <a:xfrm>
                    <a:off x="1221186" y="178403"/>
                    <a:ext cx="389976" cy="389976"/>
                  </a:xfrm>
                  <a:prstGeom prst="flowChartConnector">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694" tIns="36346" rIns="72694" bIns="36346" numCol="1" spcCol="0" rtlCol="0" fromWordArt="0" anchor="ctr" anchorCtr="0" forceAA="0" compatLnSpc="1">
                    <a:prstTxWarp prst="textNoShape">
                      <a:avLst/>
                    </a:prstTxWarp>
                    <a:no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590" b="0" i="0" u="none" strike="noStrike" kern="1200" cap="none" spc="0" normalizeH="0" baseline="0" noProof="0">
                      <a:ln>
                        <a:noFill/>
                      </a:ln>
                      <a:solidFill>
                        <a:prstClr val="white"/>
                      </a:solidFill>
                      <a:effectLst/>
                      <a:uLnTx/>
                      <a:uFillTx/>
                      <a:latin typeface="Arial"/>
                      <a:ea typeface="+mn-ea"/>
                      <a:cs typeface="+mn-cs"/>
                    </a:endParaRPr>
                  </a:p>
                </p:txBody>
              </p:sp>
              <p:pic>
                <p:nvPicPr>
                  <p:cNvPr id="400" name="Picture 6">
                    <a:extLst>
                      <a:ext uri="{FF2B5EF4-FFF2-40B4-BE49-F238E27FC236}">
                        <a16:creationId xmlns:a16="http://schemas.microsoft.com/office/drawing/2014/main" id="{14BED521-6F6B-8444-AFA4-611E30C76656}"/>
                      </a:ext>
                    </a:extLst>
                  </p:cNvPr>
                  <p:cNvPicPr>
                    <a:picLocks noChangeAspect="1"/>
                  </p:cNvPicPr>
                  <p:nvPr/>
                </p:nvPicPr>
                <p:blipFill rotWithShape="1">
                  <a:blip r:embed="rId11" cstate="print"/>
                  <a:srcRect l="12727" r="6523"/>
                  <a:stretch/>
                </p:blipFill>
                <p:spPr>
                  <a:xfrm>
                    <a:off x="1309349" y="247078"/>
                    <a:ext cx="221717" cy="273352"/>
                  </a:xfrm>
                  <a:prstGeom prst="rect">
                    <a:avLst/>
                  </a:prstGeom>
                </p:spPr>
              </p:pic>
            </p:grpSp>
            <p:grpSp>
              <p:nvGrpSpPr>
                <p:cNvPr id="401" name="Grupo 400">
                  <a:extLst>
                    <a:ext uri="{FF2B5EF4-FFF2-40B4-BE49-F238E27FC236}">
                      <a16:creationId xmlns:a16="http://schemas.microsoft.com/office/drawing/2014/main" id="{3941EA98-9632-FB4E-91E4-B919B2634044}"/>
                    </a:ext>
                  </a:extLst>
                </p:cNvPr>
                <p:cNvGrpSpPr/>
                <p:nvPr/>
              </p:nvGrpSpPr>
              <p:grpSpPr>
                <a:xfrm>
                  <a:off x="1445541" y="2800843"/>
                  <a:ext cx="210885" cy="210885"/>
                  <a:chOff x="1221186" y="178403"/>
                  <a:chExt cx="389976" cy="389976"/>
                </a:xfrm>
              </p:grpSpPr>
              <p:sp>
                <p:nvSpPr>
                  <p:cNvPr id="402" name="Diagrama de flujo: conector 70">
                    <a:extLst>
                      <a:ext uri="{FF2B5EF4-FFF2-40B4-BE49-F238E27FC236}">
                        <a16:creationId xmlns:a16="http://schemas.microsoft.com/office/drawing/2014/main" id="{8F005B29-007C-B640-8F96-9E5D551C3DE5}"/>
                      </a:ext>
                    </a:extLst>
                  </p:cNvPr>
                  <p:cNvSpPr>
                    <a:spLocks noChangeAspect="1"/>
                  </p:cNvSpPr>
                  <p:nvPr/>
                </p:nvSpPr>
                <p:spPr>
                  <a:xfrm>
                    <a:off x="1221186" y="178403"/>
                    <a:ext cx="389976" cy="389976"/>
                  </a:xfrm>
                  <a:prstGeom prst="flowChartConnector">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694" tIns="36346" rIns="72694" bIns="36346" numCol="1" spcCol="0" rtlCol="0" fromWordArt="0" anchor="ctr" anchorCtr="0" forceAA="0" compatLnSpc="1">
                    <a:prstTxWarp prst="textNoShape">
                      <a:avLst/>
                    </a:prstTxWarp>
                    <a:no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590" b="0" i="0" u="none" strike="noStrike" kern="1200" cap="none" spc="0" normalizeH="0" baseline="0" noProof="0">
                      <a:ln>
                        <a:noFill/>
                      </a:ln>
                      <a:solidFill>
                        <a:prstClr val="white"/>
                      </a:solidFill>
                      <a:effectLst/>
                      <a:uLnTx/>
                      <a:uFillTx/>
                      <a:latin typeface="Arial"/>
                      <a:ea typeface="+mn-ea"/>
                      <a:cs typeface="+mn-cs"/>
                    </a:endParaRPr>
                  </a:p>
                </p:txBody>
              </p:sp>
              <p:pic>
                <p:nvPicPr>
                  <p:cNvPr id="403" name="Picture 6">
                    <a:extLst>
                      <a:ext uri="{FF2B5EF4-FFF2-40B4-BE49-F238E27FC236}">
                        <a16:creationId xmlns:a16="http://schemas.microsoft.com/office/drawing/2014/main" id="{3EFC641E-6C00-894B-93C3-7207F237F7DC}"/>
                      </a:ext>
                    </a:extLst>
                  </p:cNvPr>
                  <p:cNvPicPr>
                    <a:picLocks noChangeAspect="1"/>
                  </p:cNvPicPr>
                  <p:nvPr/>
                </p:nvPicPr>
                <p:blipFill rotWithShape="1">
                  <a:blip r:embed="rId11" cstate="print"/>
                  <a:srcRect l="12727" r="6523"/>
                  <a:stretch/>
                </p:blipFill>
                <p:spPr>
                  <a:xfrm>
                    <a:off x="1309349" y="247078"/>
                    <a:ext cx="221717" cy="273352"/>
                  </a:xfrm>
                  <a:prstGeom prst="rect">
                    <a:avLst/>
                  </a:prstGeom>
                </p:spPr>
              </p:pic>
            </p:grpSp>
            <p:cxnSp>
              <p:nvCxnSpPr>
                <p:cNvPr id="4" name="Conector curvado 3">
                  <a:extLst>
                    <a:ext uri="{FF2B5EF4-FFF2-40B4-BE49-F238E27FC236}">
                      <a16:creationId xmlns:a16="http://schemas.microsoft.com/office/drawing/2014/main" id="{BBFE2DD3-0DEF-E945-8CED-4FF80D8DF7D6}"/>
                    </a:ext>
                  </a:extLst>
                </p:cNvPr>
                <p:cNvCxnSpPr>
                  <a:cxnSpLocks/>
                  <a:stCxn id="193" idx="0"/>
                </p:cNvCxnSpPr>
                <p:nvPr/>
              </p:nvCxnSpPr>
              <p:spPr>
                <a:xfrm rot="5400000" flipH="1" flipV="1">
                  <a:off x="2149898" y="740007"/>
                  <a:ext cx="281984" cy="2572783"/>
                </a:xfrm>
                <a:prstGeom prst="curvedConnector2">
                  <a:avLst/>
                </a:prstGeom>
                <a:ln w="6350">
                  <a:solidFill>
                    <a:srgbClr val="2F528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9" name="Conector curvado 148">
                  <a:extLst>
                    <a:ext uri="{FF2B5EF4-FFF2-40B4-BE49-F238E27FC236}">
                      <a16:creationId xmlns:a16="http://schemas.microsoft.com/office/drawing/2014/main" id="{0722586A-AAC7-4B49-B84F-7B0E9D823FAC}"/>
                    </a:ext>
                  </a:extLst>
                </p:cNvPr>
                <p:cNvCxnSpPr>
                  <a:cxnSpLocks/>
                  <a:stCxn id="390" idx="7"/>
                </p:cNvCxnSpPr>
                <p:nvPr/>
              </p:nvCxnSpPr>
              <p:spPr>
                <a:xfrm rot="5400000" flipH="1" flipV="1">
                  <a:off x="2375332" y="1135108"/>
                  <a:ext cx="336473" cy="2067432"/>
                </a:xfrm>
                <a:prstGeom prst="curvedConnector2">
                  <a:avLst/>
                </a:prstGeom>
                <a:ln w="6350">
                  <a:solidFill>
                    <a:srgbClr val="2F528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5" name="Conector curvado 154">
                  <a:extLst>
                    <a:ext uri="{FF2B5EF4-FFF2-40B4-BE49-F238E27FC236}">
                      <a16:creationId xmlns:a16="http://schemas.microsoft.com/office/drawing/2014/main" id="{F94770BE-24B4-884D-B457-1DCABAA2E5F9}"/>
                    </a:ext>
                  </a:extLst>
                </p:cNvPr>
                <p:cNvCxnSpPr>
                  <a:cxnSpLocks/>
                  <a:stCxn id="377" idx="0"/>
                </p:cNvCxnSpPr>
                <p:nvPr/>
              </p:nvCxnSpPr>
              <p:spPr>
                <a:xfrm rot="5400000" flipH="1" flipV="1">
                  <a:off x="2131722" y="1122550"/>
                  <a:ext cx="448801" cy="2432340"/>
                </a:xfrm>
                <a:prstGeom prst="curvedConnector2">
                  <a:avLst/>
                </a:prstGeom>
                <a:ln w="6350">
                  <a:solidFill>
                    <a:srgbClr val="2F528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8" name="Conector curvado 167">
                  <a:extLst>
                    <a:ext uri="{FF2B5EF4-FFF2-40B4-BE49-F238E27FC236}">
                      <a16:creationId xmlns:a16="http://schemas.microsoft.com/office/drawing/2014/main" id="{8299546B-3684-E041-AB78-F6560F713B0E}"/>
                    </a:ext>
                  </a:extLst>
                </p:cNvPr>
                <p:cNvCxnSpPr>
                  <a:cxnSpLocks/>
                  <a:stCxn id="399" idx="7"/>
                </p:cNvCxnSpPr>
                <p:nvPr/>
              </p:nvCxnSpPr>
              <p:spPr>
                <a:xfrm rot="5400000" flipH="1" flipV="1">
                  <a:off x="2366954" y="1532857"/>
                  <a:ext cx="401530" cy="2019130"/>
                </a:xfrm>
                <a:prstGeom prst="curvedConnector2">
                  <a:avLst/>
                </a:prstGeom>
                <a:ln w="6350">
                  <a:solidFill>
                    <a:srgbClr val="2F528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3" name="Conector curvado 172">
                  <a:extLst>
                    <a:ext uri="{FF2B5EF4-FFF2-40B4-BE49-F238E27FC236}">
                      <a16:creationId xmlns:a16="http://schemas.microsoft.com/office/drawing/2014/main" id="{DA3EBD29-AE99-3B47-A18F-187CCB92FB9C}"/>
                    </a:ext>
                  </a:extLst>
                </p:cNvPr>
                <p:cNvCxnSpPr>
                  <a:cxnSpLocks/>
                  <a:stCxn id="384" idx="0"/>
                </p:cNvCxnSpPr>
                <p:nvPr/>
              </p:nvCxnSpPr>
              <p:spPr>
                <a:xfrm rot="5400000" flipH="1" flipV="1">
                  <a:off x="1875066" y="1192338"/>
                  <a:ext cx="663797" cy="2730660"/>
                </a:xfrm>
                <a:prstGeom prst="curvedConnector2">
                  <a:avLst/>
                </a:prstGeom>
                <a:ln w="6350">
                  <a:solidFill>
                    <a:srgbClr val="2F528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6" name="Conector curvado 175">
                  <a:extLst>
                    <a:ext uri="{FF2B5EF4-FFF2-40B4-BE49-F238E27FC236}">
                      <a16:creationId xmlns:a16="http://schemas.microsoft.com/office/drawing/2014/main" id="{CF66AF0B-7423-DA45-AC16-BBCD9305A41A}"/>
                    </a:ext>
                  </a:extLst>
                </p:cNvPr>
                <p:cNvCxnSpPr>
                  <a:cxnSpLocks/>
                  <a:stCxn id="183" idx="4"/>
                </p:cNvCxnSpPr>
                <p:nvPr/>
              </p:nvCxnSpPr>
              <p:spPr>
                <a:xfrm rot="16200000" flipH="1">
                  <a:off x="2673997" y="894585"/>
                  <a:ext cx="23170" cy="1783403"/>
                </a:xfrm>
                <a:prstGeom prst="curvedConnector2">
                  <a:avLst/>
                </a:prstGeom>
                <a:ln w="6350">
                  <a:solidFill>
                    <a:srgbClr val="2F528F"/>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79" name="Grupo 178">
                  <a:extLst>
                    <a:ext uri="{FF2B5EF4-FFF2-40B4-BE49-F238E27FC236}">
                      <a16:creationId xmlns:a16="http://schemas.microsoft.com/office/drawing/2014/main" id="{B64938C1-FC2B-CB49-BB83-1CF9ED84C277}"/>
                    </a:ext>
                  </a:extLst>
                </p:cNvPr>
                <p:cNvGrpSpPr/>
                <p:nvPr/>
              </p:nvGrpSpPr>
              <p:grpSpPr>
                <a:xfrm>
                  <a:off x="1416640" y="1690238"/>
                  <a:ext cx="210885" cy="210885"/>
                  <a:chOff x="1221186" y="178403"/>
                  <a:chExt cx="389976" cy="389976"/>
                </a:xfrm>
              </p:grpSpPr>
              <p:sp>
                <p:nvSpPr>
                  <p:cNvPr id="180" name="Diagrama de flujo: conector 70">
                    <a:extLst>
                      <a:ext uri="{FF2B5EF4-FFF2-40B4-BE49-F238E27FC236}">
                        <a16:creationId xmlns:a16="http://schemas.microsoft.com/office/drawing/2014/main" id="{BD48C038-2286-E641-87D7-FFAFFEAF14CF}"/>
                      </a:ext>
                    </a:extLst>
                  </p:cNvPr>
                  <p:cNvSpPr>
                    <a:spLocks noChangeAspect="1"/>
                  </p:cNvSpPr>
                  <p:nvPr/>
                </p:nvSpPr>
                <p:spPr>
                  <a:xfrm>
                    <a:off x="1221186" y="178403"/>
                    <a:ext cx="389976" cy="389976"/>
                  </a:xfrm>
                  <a:prstGeom prst="flowChartConnector">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694" tIns="36346" rIns="72694" bIns="36346" numCol="1" spcCol="0" rtlCol="0" fromWordArt="0" anchor="ctr" anchorCtr="0" forceAA="0" compatLnSpc="1">
                    <a:prstTxWarp prst="textNoShape">
                      <a:avLst/>
                    </a:prstTxWarp>
                    <a:no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590" b="0" i="0" u="none" strike="noStrike" kern="1200" cap="none" spc="0" normalizeH="0" baseline="0" noProof="0">
                      <a:ln>
                        <a:noFill/>
                      </a:ln>
                      <a:solidFill>
                        <a:prstClr val="white"/>
                      </a:solidFill>
                      <a:effectLst/>
                      <a:uLnTx/>
                      <a:uFillTx/>
                      <a:latin typeface="Arial"/>
                      <a:ea typeface="+mn-ea"/>
                      <a:cs typeface="+mn-cs"/>
                    </a:endParaRPr>
                  </a:p>
                </p:txBody>
              </p:sp>
              <p:pic>
                <p:nvPicPr>
                  <p:cNvPr id="181" name="Picture 6">
                    <a:extLst>
                      <a:ext uri="{FF2B5EF4-FFF2-40B4-BE49-F238E27FC236}">
                        <a16:creationId xmlns:a16="http://schemas.microsoft.com/office/drawing/2014/main" id="{0515EDEC-EFB6-274F-B4DC-A4BE4AB25CC3}"/>
                      </a:ext>
                    </a:extLst>
                  </p:cNvPr>
                  <p:cNvPicPr>
                    <a:picLocks noChangeAspect="1"/>
                  </p:cNvPicPr>
                  <p:nvPr/>
                </p:nvPicPr>
                <p:blipFill rotWithShape="1">
                  <a:blip r:embed="rId11" cstate="print"/>
                  <a:srcRect l="12727" r="6523"/>
                  <a:stretch/>
                </p:blipFill>
                <p:spPr>
                  <a:xfrm>
                    <a:off x="1309349" y="247078"/>
                    <a:ext cx="221717" cy="273352"/>
                  </a:xfrm>
                  <a:prstGeom prst="rect">
                    <a:avLst/>
                  </a:prstGeom>
                </p:spPr>
              </p:pic>
            </p:grpSp>
            <p:grpSp>
              <p:nvGrpSpPr>
                <p:cNvPr id="182" name="Grupo 181">
                  <a:extLst>
                    <a:ext uri="{FF2B5EF4-FFF2-40B4-BE49-F238E27FC236}">
                      <a16:creationId xmlns:a16="http://schemas.microsoft.com/office/drawing/2014/main" id="{07C7F9DD-BFA1-664D-B20D-B5A02B3B7A6F}"/>
                    </a:ext>
                  </a:extLst>
                </p:cNvPr>
                <p:cNvGrpSpPr/>
                <p:nvPr/>
              </p:nvGrpSpPr>
              <p:grpSpPr>
                <a:xfrm>
                  <a:off x="1688438" y="1563817"/>
                  <a:ext cx="210885" cy="210885"/>
                  <a:chOff x="1221186" y="178403"/>
                  <a:chExt cx="389976" cy="389976"/>
                </a:xfrm>
              </p:grpSpPr>
              <p:sp>
                <p:nvSpPr>
                  <p:cNvPr id="183" name="Diagrama de flujo: conector 70">
                    <a:extLst>
                      <a:ext uri="{FF2B5EF4-FFF2-40B4-BE49-F238E27FC236}">
                        <a16:creationId xmlns:a16="http://schemas.microsoft.com/office/drawing/2014/main" id="{430FBAB3-193B-C943-BE0A-047761EC64E4}"/>
                      </a:ext>
                    </a:extLst>
                  </p:cNvPr>
                  <p:cNvSpPr>
                    <a:spLocks noChangeAspect="1"/>
                  </p:cNvSpPr>
                  <p:nvPr/>
                </p:nvSpPr>
                <p:spPr>
                  <a:xfrm>
                    <a:off x="1221186" y="178403"/>
                    <a:ext cx="389976" cy="389976"/>
                  </a:xfrm>
                  <a:prstGeom prst="flowChartConnector">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694" tIns="36346" rIns="72694" bIns="36346" numCol="1" spcCol="0" rtlCol="0" fromWordArt="0" anchor="ctr" anchorCtr="0" forceAA="0" compatLnSpc="1">
                    <a:prstTxWarp prst="textNoShape">
                      <a:avLst/>
                    </a:prstTxWarp>
                    <a:no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590" b="0" i="0" u="none" strike="noStrike" kern="1200" cap="none" spc="0" normalizeH="0" baseline="0" noProof="0">
                      <a:ln>
                        <a:noFill/>
                      </a:ln>
                      <a:solidFill>
                        <a:prstClr val="white"/>
                      </a:solidFill>
                      <a:effectLst/>
                      <a:uLnTx/>
                      <a:uFillTx/>
                      <a:latin typeface="Arial"/>
                      <a:ea typeface="+mn-ea"/>
                      <a:cs typeface="+mn-cs"/>
                    </a:endParaRPr>
                  </a:p>
                </p:txBody>
              </p:sp>
              <p:pic>
                <p:nvPicPr>
                  <p:cNvPr id="184" name="Picture 6">
                    <a:extLst>
                      <a:ext uri="{FF2B5EF4-FFF2-40B4-BE49-F238E27FC236}">
                        <a16:creationId xmlns:a16="http://schemas.microsoft.com/office/drawing/2014/main" id="{FF774D07-4FD1-A747-8137-901EEB86A078}"/>
                      </a:ext>
                    </a:extLst>
                  </p:cNvPr>
                  <p:cNvPicPr>
                    <a:picLocks noChangeAspect="1"/>
                  </p:cNvPicPr>
                  <p:nvPr/>
                </p:nvPicPr>
                <p:blipFill rotWithShape="1">
                  <a:blip r:embed="rId11" cstate="print"/>
                  <a:srcRect l="12727" r="6523"/>
                  <a:stretch/>
                </p:blipFill>
                <p:spPr>
                  <a:xfrm>
                    <a:off x="1309349" y="247078"/>
                    <a:ext cx="221717" cy="273352"/>
                  </a:xfrm>
                  <a:prstGeom prst="rect">
                    <a:avLst/>
                  </a:prstGeom>
                </p:spPr>
              </p:pic>
            </p:grpSp>
            <p:grpSp>
              <p:nvGrpSpPr>
                <p:cNvPr id="192" name="Grupo 191">
                  <a:extLst>
                    <a:ext uri="{FF2B5EF4-FFF2-40B4-BE49-F238E27FC236}">
                      <a16:creationId xmlns:a16="http://schemas.microsoft.com/office/drawing/2014/main" id="{6866053E-D022-8640-986A-101236767956}"/>
                    </a:ext>
                  </a:extLst>
                </p:cNvPr>
                <p:cNvGrpSpPr/>
                <p:nvPr/>
              </p:nvGrpSpPr>
              <p:grpSpPr>
                <a:xfrm>
                  <a:off x="899056" y="2167390"/>
                  <a:ext cx="210885" cy="210885"/>
                  <a:chOff x="1221186" y="178403"/>
                  <a:chExt cx="389976" cy="389976"/>
                </a:xfrm>
              </p:grpSpPr>
              <p:sp>
                <p:nvSpPr>
                  <p:cNvPr id="193" name="Diagrama de flujo: conector 70">
                    <a:extLst>
                      <a:ext uri="{FF2B5EF4-FFF2-40B4-BE49-F238E27FC236}">
                        <a16:creationId xmlns:a16="http://schemas.microsoft.com/office/drawing/2014/main" id="{0BEAE838-C5CB-3543-99B8-CD1C5EA4C31A}"/>
                      </a:ext>
                    </a:extLst>
                  </p:cNvPr>
                  <p:cNvSpPr>
                    <a:spLocks noChangeAspect="1"/>
                  </p:cNvSpPr>
                  <p:nvPr/>
                </p:nvSpPr>
                <p:spPr>
                  <a:xfrm>
                    <a:off x="1221186" y="178403"/>
                    <a:ext cx="389976" cy="389976"/>
                  </a:xfrm>
                  <a:prstGeom prst="flowChartConnector">
                    <a:avLst/>
                  </a:prstGeom>
                  <a:solidFill>
                    <a:schemeClr val="bg1"/>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694" tIns="36346" rIns="72694" bIns="36346" numCol="1" spcCol="0" rtlCol="0" fromWordArt="0" anchor="ctr" anchorCtr="0" forceAA="0" compatLnSpc="1">
                    <a:prstTxWarp prst="textNoShape">
                      <a:avLst/>
                    </a:prstTxWarp>
                    <a:no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590" b="0" i="0" u="none" strike="noStrike" kern="1200" cap="none" spc="0" normalizeH="0" baseline="0" noProof="0">
                      <a:ln>
                        <a:noFill/>
                      </a:ln>
                      <a:solidFill>
                        <a:prstClr val="white"/>
                      </a:solidFill>
                      <a:effectLst/>
                      <a:uLnTx/>
                      <a:uFillTx/>
                      <a:latin typeface="Arial"/>
                      <a:ea typeface="+mn-ea"/>
                      <a:cs typeface="+mn-cs"/>
                    </a:endParaRPr>
                  </a:p>
                </p:txBody>
              </p:sp>
              <p:pic>
                <p:nvPicPr>
                  <p:cNvPr id="194" name="Picture 6">
                    <a:extLst>
                      <a:ext uri="{FF2B5EF4-FFF2-40B4-BE49-F238E27FC236}">
                        <a16:creationId xmlns:a16="http://schemas.microsoft.com/office/drawing/2014/main" id="{152B7D78-275D-B041-8DEC-275842B0B6B5}"/>
                      </a:ext>
                    </a:extLst>
                  </p:cNvPr>
                  <p:cNvPicPr>
                    <a:picLocks noChangeAspect="1"/>
                  </p:cNvPicPr>
                  <p:nvPr/>
                </p:nvPicPr>
                <p:blipFill rotWithShape="1">
                  <a:blip r:embed="rId11" cstate="print"/>
                  <a:srcRect l="12727" r="6523"/>
                  <a:stretch/>
                </p:blipFill>
                <p:spPr>
                  <a:xfrm>
                    <a:off x="1309349" y="247078"/>
                    <a:ext cx="221717" cy="273352"/>
                  </a:xfrm>
                  <a:prstGeom prst="rect">
                    <a:avLst/>
                  </a:prstGeom>
                </p:spPr>
              </p:pic>
            </p:grpSp>
          </p:grpSp>
          <p:grpSp>
            <p:nvGrpSpPr>
              <p:cNvPr id="66" name="Grupo 65">
                <a:extLst>
                  <a:ext uri="{FF2B5EF4-FFF2-40B4-BE49-F238E27FC236}">
                    <a16:creationId xmlns:a16="http://schemas.microsoft.com/office/drawing/2014/main" id="{2F553468-C831-F741-9FDF-87CE0F25528B}"/>
                  </a:ext>
                </a:extLst>
              </p:cNvPr>
              <p:cNvGrpSpPr/>
              <p:nvPr/>
            </p:nvGrpSpPr>
            <p:grpSpPr>
              <a:xfrm>
                <a:off x="1004498" y="3359686"/>
                <a:ext cx="8235981" cy="478536"/>
                <a:chOff x="898482" y="3359679"/>
                <a:chExt cx="8235981" cy="478536"/>
              </a:xfrm>
            </p:grpSpPr>
            <p:sp>
              <p:nvSpPr>
                <p:cNvPr id="79" name="Rectangle: Rounded Corners 4">
                  <a:extLst>
                    <a:ext uri="{FF2B5EF4-FFF2-40B4-BE49-F238E27FC236}">
                      <a16:creationId xmlns:a16="http://schemas.microsoft.com/office/drawing/2014/main" id="{5D5FD114-6C57-4F0D-A454-F048354EB5C0}"/>
                    </a:ext>
                  </a:extLst>
                </p:cNvPr>
                <p:cNvSpPr/>
                <p:nvPr/>
              </p:nvSpPr>
              <p:spPr>
                <a:xfrm>
                  <a:off x="898482" y="3359679"/>
                  <a:ext cx="1731829" cy="473414"/>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451" b="1" i="0" u="none" strike="noStrike" kern="1200" cap="none" spc="0" normalizeH="0" baseline="0" noProof="0">
                      <a:ln>
                        <a:noFill/>
                      </a:ln>
                      <a:solidFill>
                        <a:prstClr val="black"/>
                      </a:solidFill>
                      <a:effectLst/>
                      <a:uLnTx/>
                      <a:uFillTx/>
                      <a:latin typeface="Arial"/>
                      <a:ea typeface="+mn-ea"/>
                      <a:cs typeface="+mn-cs"/>
                    </a:rPr>
                    <a:t>Data Provider</a:t>
                  </a:r>
                </a:p>
              </p:txBody>
            </p:sp>
            <p:sp>
              <p:nvSpPr>
                <p:cNvPr id="83" name="Rectangle: Rounded Corners 6">
                  <a:extLst>
                    <a:ext uri="{FF2B5EF4-FFF2-40B4-BE49-F238E27FC236}">
                      <a16:creationId xmlns:a16="http://schemas.microsoft.com/office/drawing/2014/main" id="{1586EEEB-EC63-4D50-9251-B913AC76550D}"/>
                    </a:ext>
                  </a:extLst>
                </p:cNvPr>
                <p:cNvSpPr/>
                <p:nvPr/>
              </p:nvSpPr>
              <p:spPr>
                <a:xfrm>
                  <a:off x="3220279" y="3364801"/>
                  <a:ext cx="2367346" cy="473414"/>
                </a:xfrm>
                <a:prstGeom prst="roundRect">
                  <a:avLst/>
                </a:prstGeom>
                <a:noFill/>
                <a:ln w="6350">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451" b="1" i="0" u="none" strike="noStrike" kern="1200" cap="none" spc="0" normalizeH="0" baseline="0" noProof="0">
                      <a:ln>
                        <a:noFill/>
                      </a:ln>
                      <a:solidFill>
                        <a:prstClr val="black"/>
                      </a:solidFill>
                      <a:effectLst/>
                      <a:uLnTx/>
                      <a:uFillTx/>
                      <a:latin typeface="Arial"/>
                      <a:ea typeface="+mn-ea"/>
                      <a:cs typeface="+mn-cs"/>
                    </a:rPr>
                    <a:t>Trusted Third Party</a:t>
                  </a:r>
                </a:p>
              </p:txBody>
            </p:sp>
            <p:sp>
              <p:nvSpPr>
                <p:cNvPr id="200" name="Rectangle: Rounded Corners 6">
                  <a:extLst>
                    <a:ext uri="{FF2B5EF4-FFF2-40B4-BE49-F238E27FC236}">
                      <a16:creationId xmlns:a16="http://schemas.microsoft.com/office/drawing/2014/main" id="{E8707E3E-1BC8-6A48-BE1F-17F2631A45E5}"/>
                    </a:ext>
                  </a:extLst>
                </p:cNvPr>
                <p:cNvSpPr/>
                <p:nvPr/>
              </p:nvSpPr>
              <p:spPr>
                <a:xfrm>
                  <a:off x="6834965" y="3359679"/>
                  <a:ext cx="2299498" cy="473414"/>
                </a:xfrm>
                <a:prstGeom prst="roundRect">
                  <a:avLst/>
                </a:prstGeom>
                <a:noFill/>
                <a:ln w="6350">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451" b="1" i="0" u="none" strike="noStrike" kern="1200" cap="none" spc="0" normalizeH="0" baseline="0" noProof="0">
                      <a:ln>
                        <a:noFill/>
                      </a:ln>
                      <a:solidFill>
                        <a:prstClr val="black"/>
                      </a:solidFill>
                      <a:effectLst/>
                      <a:uLnTx/>
                      <a:uFillTx/>
                      <a:latin typeface="Arial"/>
                      <a:ea typeface="+mn-ea"/>
                      <a:cs typeface="+mn-cs"/>
                    </a:rPr>
                    <a:t>HARMONY Platform</a:t>
                  </a:r>
                </a:p>
              </p:txBody>
            </p:sp>
          </p:grpSp>
          <p:sp>
            <p:nvSpPr>
              <p:cNvPr id="240" name="Rectángulo redondeado 104">
                <a:extLst>
                  <a:ext uri="{FF2B5EF4-FFF2-40B4-BE49-F238E27FC236}">
                    <a16:creationId xmlns:a16="http://schemas.microsoft.com/office/drawing/2014/main" id="{5D24C693-B244-6149-BB23-29753E75BB7F}"/>
                  </a:ext>
                </a:extLst>
              </p:cNvPr>
              <p:cNvSpPr/>
              <p:nvPr/>
            </p:nvSpPr>
            <p:spPr bwMode="auto">
              <a:xfrm>
                <a:off x="3572293" y="4881004"/>
                <a:ext cx="1873367" cy="351108"/>
              </a:xfrm>
              <a:prstGeom prst="round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ctr" defTabSz="363470" rtl="0" eaLnBrk="1" fontAlgn="auto" latinLnBrk="0" hangingPunct="1">
                  <a:lnSpc>
                    <a:spcPct val="100000"/>
                  </a:lnSpc>
                  <a:spcBef>
                    <a:spcPct val="0"/>
                  </a:spcBef>
                  <a:spcAft>
                    <a:spcPts val="0"/>
                  </a:spcAft>
                  <a:buClrTx/>
                  <a:buSzTx/>
                  <a:buFontTx/>
                  <a:buNone/>
                  <a:tabLst/>
                  <a:defRPr/>
                </a:pPr>
                <a:r>
                  <a:rPr kumimoji="0" lang="en-US" sz="1270" b="0" i="0" u="none" strike="noStrike" kern="1200" cap="none" spc="0" normalizeH="0" baseline="0" noProof="0">
                    <a:ln>
                      <a:noFill/>
                    </a:ln>
                    <a:solidFill>
                      <a:prstClr val="black"/>
                    </a:solidFill>
                    <a:effectLst/>
                    <a:uLnTx/>
                    <a:uFillTx/>
                    <a:latin typeface="Arial"/>
                    <a:ea typeface="+mn-ea"/>
                    <a:cs typeface="+mn-cs"/>
                  </a:rPr>
                  <a:t>ID code change</a:t>
                </a:r>
              </a:p>
            </p:txBody>
          </p:sp>
          <p:cxnSp>
            <p:nvCxnSpPr>
              <p:cNvPr id="241" name="Straight Arrow Connector 17">
                <a:extLst>
                  <a:ext uri="{FF2B5EF4-FFF2-40B4-BE49-F238E27FC236}">
                    <a16:creationId xmlns:a16="http://schemas.microsoft.com/office/drawing/2014/main" id="{F133ED22-5D3D-4841-AC51-4CD91E429D9C}"/>
                  </a:ext>
                </a:extLst>
              </p:cNvPr>
              <p:cNvCxnSpPr>
                <a:cxnSpLocks/>
                <a:stCxn id="86" idx="2"/>
                <a:endCxn id="240" idx="0"/>
              </p:cNvCxnSpPr>
              <p:nvPr/>
            </p:nvCxnSpPr>
            <p:spPr>
              <a:xfrm flipH="1">
                <a:off x="4508977" y="4373373"/>
                <a:ext cx="3169" cy="512924"/>
              </a:xfrm>
              <a:prstGeom prst="straightConnector1">
                <a:avLst/>
              </a:prstGeom>
              <a:ln w="6350">
                <a:solidFill>
                  <a:srgbClr val="F79646"/>
                </a:solidFill>
                <a:tailEnd type="triangle"/>
              </a:ln>
            </p:spPr>
            <p:style>
              <a:lnRef idx="1">
                <a:schemeClr val="accent6"/>
              </a:lnRef>
              <a:fillRef idx="0">
                <a:schemeClr val="accent6"/>
              </a:fillRef>
              <a:effectRef idx="0">
                <a:schemeClr val="accent6"/>
              </a:effectRef>
              <a:fontRef idx="minor">
                <a:schemeClr val="tx1"/>
              </a:fontRef>
            </p:style>
          </p:cxnSp>
          <p:cxnSp>
            <p:nvCxnSpPr>
              <p:cNvPr id="245" name="Straight Arrow Connector 17">
                <a:extLst>
                  <a:ext uri="{FF2B5EF4-FFF2-40B4-BE49-F238E27FC236}">
                    <a16:creationId xmlns:a16="http://schemas.microsoft.com/office/drawing/2014/main" id="{BD088F1D-DA9F-2A4C-BDD5-80402CA8E33E}"/>
                  </a:ext>
                </a:extLst>
              </p:cNvPr>
              <p:cNvCxnSpPr>
                <a:cxnSpLocks/>
                <a:stCxn id="16" idx="2"/>
                <a:endCxn id="208" idx="0"/>
              </p:cNvCxnSpPr>
              <p:nvPr/>
            </p:nvCxnSpPr>
            <p:spPr>
              <a:xfrm flipH="1">
                <a:off x="1897078" y="4379861"/>
                <a:ext cx="2245" cy="296273"/>
              </a:xfrm>
              <a:prstGeom prst="straightConnector1">
                <a:avLst/>
              </a:prstGeom>
              <a:ln w="6350">
                <a:solidFill>
                  <a:srgbClr val="2F528F"/>
                </a:solidFill>
                <a:tailEnd type="triangle"/>
              </a:ln>
            </p:spPr>
            <p:style>
              <a:lnRef idx="1">
                <a:schemeClr val="accent6"/>
              </a:lnRef>
              <a:fillRef idx="0">
                <a:schemeClr val="accent6"/>
              </a:fillRef>
              <a:effectRef idx="0">
                <a:schemeClr val="accent6"/>
              </a:effectRef>
              <a:fontRef idx="minor">
                <a:schemeClr val="tx1"/>
              </a:fontRef>
            </p:style>
          </p:cxnSp>
          <p:grpSp>
            <p:nvGrpSpPr>
              <p:cNvPr id="9" name="Grupo 8">
                <a:extLst>
                  <a:ext uri="{FF2B5EF4-FFF2-40B4-BE49-F238E27FC236}">
                    <a16:creationId xmlns:a16="http://schemas.microsoft.com/office/drawing/2014/main" id="{BBC58110-C1C4-4E47-BE24-CCAC775D3AF3}"/>
                  </a:ext>
                </a:extLst>
              </p:cNvPr>
              <p:cNvGrpSpPr/>
              <p:nvPr/>
            </p:nvGrpSpPr>
            <p:grpSpPr>
              <a:xfrm>
                <a:off x="5945432" y="3596393"/>
                <a:ext cx="4310642" cy="2184519"/>
                <a:chOff x="5945432" y="3596393"/>
                <a:chExt cx="4310642" cy="2184519"/>
              </a:xfrm>
            </p:grpSpPr>
            <p:sp>
              <p:nvSpPr>
                <p:cNvPr id="24" name="Rectangle: Rounded Corners 6">
                  <a:extLst>
                    <a:ext uri="{FF2B5EF4-FFF2-40B4-BE49-F238E27FC236}">
                      <a16:creationId xmlns:a16="http://schemas.microsoft.com/office/drawing/2014/main" id="{80A1FA9C-F5C0-45C4-BB6A-7888D5320C21}"/>
                    </a:ext>
                  </a:extLst>
                </p:cNvPr>
                <p:cNvSpPr/>
                <p:nvPr/>
              </p:nvSpPr>
              <p:spPr>
                <a:xfrm>
                  <a:off x="5945432" y="4164010"/>
                  <a:ext cx="1514925" cy="473414"/>
                </a:xfrm>
                <a:prstGeom prst="roundRect">
                  <a:avLst/>
                </a:prstGeom>
                <a:noFill/>
                <a:ln w="63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088" b="1" i="0" u="none" strike="noStrike" kern="1200" cap="none" spc="0" normalizeH="0" baseline="0" noProof="0">
                      <a:ln>
                        <a:noFill/>
                      </a:ln>
                      <a:solidFill>
                        <a:prstClr val="black"/>
                      </a:solidFill>
                      <a:effectLst/>
                      <a:uLnTx/>
                      <a:uFillTx/>
                      <a:latin typeface="Arial"/>
                      <a:ea typeface="+mn-ea"/>
                      <a:cs typeface="+mn-cs"/>
                    </a:rPr>
                    <a:t>Data intake</a:t>
                  </a:r>
                  <a:r>
                    <a:rPr kumimoji="0" lang="en-US" sz="1088" b="0" i="0" u="none" strike="noStrike" kern="1200" cap="none" spc="0" normalizeH="0" baseline="0" noProof="0">
                      <a:ln>
                        <a:noFill/>
                      </a:ln>
                      <a:solidFill>
                        <a:prstClr val="black"/>
                      </a:solidFill>
                      <a:effectLst/>
                      <a:uLnTx/>
                      <a:uFillTx/>
                      <a:latin typeface="Arial"/>
                      <a:ea typeface="+mn-ea"/>
                      <a:cs typeface="+mn-cs"/>
                    </a:rPr>
                    <a:t> &amp;</a:t>
                  </a:r>
                  <a:r>
                    <a:rPr kumimoji="0" lang="en-US" sz="1088" b="1" i="0" u="none" strike="noStrike" kern="1200" cap="none" spc="0" normalizeH="0" baseline="0" noProof="0">
                      <a:ln>
                        <a:noFill/>
                      </a:ln>
                      <a:solidFill>
                        <a:prstClr val="black"/>
                      </a:solidFill>
                      <a:effectLst/>
                      <a:uLnTx/>
                      <a:uFillTx/>
                      <a:latin typeface="Arial"/>
                      <a:ea typeface="+mn-ea"/>
                      <a:cs typeface="+mn-cs"/>
                    </a:rPr>
                    <a:t> storage</a:t>
                  </a:r>
                </a:p>
              </p:txBody>
            </p:sp>
            <p:sp>
              <p:nvSpPr>
                <p:cNvPr id="48" name="Rectangle: Rounded Corners 6">
                  <a:extLst>
                    <a:ext uri="{FF2B5EF4-FFF2-40B4-BE49-F238E27FC236}">
                      <a16:creationId xmlns:a16="http://schemas.microsoft.com/office/drawing/2014/main" id="{CFE3D537-07B6-4096-A8C0-F4DDBAE7FD58}"/>
                    </a:ext>
                  </a:extLst>
                </p:cNvPr>
                <p:cNvSpPr/>
                <p:nvPr/>
              </p:nvSpPr>
              <p:spPr>
                <a:xfrm>
                  <a:off x="7336193" y="4160465"/>
                  <a:ext cx="1514925" cy="473414"/>
                </a:xfrm>
                <a:prstGeom prst="roundRect">
                  <a:avLst/>
                </a:prstGeom>
                <a:noFill/>
                <a:ln w="63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088" b="1" i="0" u="none" strike="noStrike" kern="1200" cap="none" spc="0" normalizeH="0" baseline="0" noProof="0">
                      <a:ln>
                        <a:noFill/>
                      </a:ln>
                      <a:solidFill>
                        <a:prstClr val="black"/>
                      </a:solidFill>
                      <a:effectLst/>
                      <a:uLnTx/>
                      <a:uFillTx/>
                      <a:latin typeface="Arial"/>
                      <a:ea typeface="+mn-ea"/>
                      <a:cs typeface="+mn-cs"/>
                    </a:rPr>
                    <a:t>Harmonization</a:t>
                  </a:r>
                </a:p>
              </p:txBody>
            </p:sp>
            <p:sp>
              <p:nvSpPr>
                <p:cNvPr id="67" name="Rectangle: Rounded Corners 6">
                  <a:extLst>
                    <a:ext uri="{FF2B5EF4-FFF2-40B4-BE49-F238E27FC236}">
                      <a16:creationId xmlns:a16="http://schemas.microsoft.com/office/drawing/2014/main" id="{A8540251-09AA-4AB2-8EE9-E6E326D9453B}"/>
                    </a:ext>
                  </a:extLst>
                </p:cNvPr>
                <p:cNvSpPr/>
                <p:nvPr/>
              </p:nvSpPr>
              <p:spPr>
                <a:xfrm>
                  <a:off x="8741149" y="4169645"/>
                  <a:ext cx="1514925" cy="473414"/>
                </a:xfrm>
                <a:prstGeom prst="roundRect">
                  <a:avLst/>
                </a:prstGeom>
                <a:noFill/>
                <a:ln w="63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088" b="1" i="0" u="none" strike="noStrike" kern="1200" cap="none" spc="0" normalizeH="0" baseline="0" noProof="0">
                      <a:ln>
                        <a:noFill/>
                      </a:ln>
                      <a:solidFill>
                        <a:prstClr val="black"/>
                      </a:solidFill>
                      <a:effectLst/>
                      <a:uLnTx/>
                      <a:uFillTx/>
                      <a:latin typeface="Arial"/>
                      <a:ea typeface="+mn-ea"/>
                      <a:cs typeface="+mn-cs"/>
                    </a:rPr>
                    <a:t>Analysis</a:t>
                  </a:r>
                </a:p>
              </p:txBody>
            </p:sp>
            <p:cxnSp>
              <p:nvCxnSpPr>
                <p:cNvPr id="87" name="Straight Arrow Connector 17">
                  <a:extLst>
                    <a:ext uri="{FF2B5EF4-FFF2-40B4-BE49-F238E27FC236}">
                      <a16:creationId xmlns:a16="http://schemas.microsoft.com/office/drawing/2014/main" id="{6C42A77B-B1EE-4A22-9C35-4005229D37AE}"/>
                    </a:ext>
                  </a:extLst>
                </p:cNvPr>
                <p:cNvCxnSpPr>
                  <a:cxnSpLocks/>
                  <a:stCxn id="200" idx="1"/>
                  <a:endCxn id="24" idx="0"/>
                </p:cNvCxnSpPr>
                <p:nvPr/>
              </p:nvCxnSpPr>
              <p:spPr>
                <a:xfrm flipH="1">
                  <a:off x="6702895" y="3596393"/>
                  <a:ext cx="238086" cy="567617"/>
                </a:xfrm>
                <a:prstGeom prst="straightConnector1">
                  <a:avLst/>
                </a:prstGeom>
                <a:ln w="6350">
                  <a:solidFill>
                    <a:srgbClr val="D90040"/>
                  </a:solidFill>
                  <a:tailEnd type="triangle"/>
                </a:ln>
              </p:spPr>
              <p:style>
                <a:lnRef idx="1">
                  <a:schemeClr val="accent6"/>
                </a:lnRef>
                <a:fillRef idx="0">
                  <a:schemeClr val="accent6"/>
                </a:fillRef>
                <a:effectRef idx="0">
                  <a:schemeClr val="accent6"/>
                </a:effectRef>
                <a:fontRef idx="minor">
                  <a:schemeClr val="tx1"/>
                </a:fontRef>
              </p:style>
            </p:cxnSp>
            <p:cxnSp>
              <p:nvCxnSpPr>
                <p:cNvPr id="88" name="Straight Arrow Connector 17">
                  <a:extLst>
                    <a:ext uri="{FF2B5EF4-FFF2-40B4-BE49-F238E27FC236}">
                      <a16:creationId xmlns:a16="http://schemas.microsoft.com/office/drawing/2014/main" id="{A48FB2C4-B9E5-473C-A00B-936BF8D03BBB}"/>
                    </a:ext>
                  </a:extLst>
                </p:cNvPr>
                <p:cNvCxnSpPr>
                  <a:cxnSpLocks/>
                  <a:stCxn id="200" idx="3"/>
                  <a:endCxn id="67" idx="0"/>
                </p:cNvCxnSpPr>
                <p:nvPr/>
              </p:nvCxnSpPr>
              <p:spPr>
                <a:xfrm>
                  <a:off x="9240479" y="3596393"/>
                  <a:ext cx="258133" cy="573252"/>
                </a:xfrm>
                <a:prstGeom prst="straightConnector1">
                  <a:avLst/>
                </a:prstGeom>
                <a:ln w="6350">
                  <a:solidFill>
                    <a:srgbClr val="D90040"/>
                  </a:solidFill>
                  <a:tailEnd type="triangle"/>
                </a:ln>
              </p:spPr>
              <p:style>
                <a:lnRef idx="1">
                  <a:schemeClr val="accent6"/>
                </a:lnRef>
                <a:fillRef idx="0">
                  <a:schemeClr val="accent6"/>
                </a:fillRef>
                <a:effectRef idx="0">
                  <a:schemeClr val="accent6"/>
                </a:effectRef>
                <a:fontRef idx="minor">
                  <a:schemeClr val="tx1"/>
                </a:fontRef>
              </p:style>
            </p:cxnSp>
            <p:cxnSp>
              <p:nvCxnSpPr>
                <p:cNvPr id="89" name="Straight Arrow Connector 17">
                  <a:extLst>
                    <a:ext uri="{FF2B5EF4-FFF2-40B4-BE49-F238E27FC236}">
                      <a16:creationId xmlns:a16="http://schemas.microsoft.com/office/drawing/2014/main" id="{96DBC514-AC09-4F16-86C0-7BE3F4DA8EF3}"/>
                    </a:ext>
                  </a:extLst>
                </p:cNvPr>
                <p:cNvCxnSpPr>
                  <a:cxnSpLocks/>
                </p:cNvCxnSpPr>
                <p:nvPr/>
              </p:nvCxnSpPr>
              <p:spPr>
                <a:xfrm flipH="1">
                  <a:off x="8084114" y="3991146"/>
                  <a:ext cx="6616" cy="238536"/>
                </a:xfrm>
                <a:prstGeom prst="straightConnector1">
                  <a:avLst/>
                </a:prstGeom>
                <a:ln w="6350">
                  <a:solidFill>
                    <a:srgbClr val="D90040"/>
                  </a:solidFill>
                  <a:tailEnd type="triangle"/>
                </a:ln>
              </p:spPr>
              <p:style>
                <a:lnRef idx="1">
                  <a:schemeClr val="accent6"/>
                </a:lnRef>
                <a:fillRef idx="0">
                  <a:schemeClr val="accent6"/>
                </a:fillRef>
                <a:effectRef idx="0">
                  <a:schemeClr val="accent6"/>
                </a:effectRef>
                <a:fontRef idx="minor">
                  <a:schemeClr val="tx1"/>
                </a:fontRef>
              </p:style>
            </p:cxnSp>
            <p:grpSp>
              <p:nvGrpSpPr>
                <p:cNvPr id="6" name="Grupo 5">
                  <a:extLst>
                    <a:ext uri="{FF2B5EF4-FFF2-40B4-BE49-F238E27FC236}">
                      <a16:creationId xmlns:a16="http://schemas.microsoft.com/office/drawing/2014/main" id="{330811FD-1E12-3748-AF58-B2FAD9434AAE}"/>
                    </a:ext>
                  </a:extLst>
                </p:cNvPr>
                <p:cNvGrpSpPr/>
                <p:nvPr/>
              </p:nvGrpSpPr>
              <p:grpSpPr>
                <a:xfrm>
                  <a:off x="8947701" y="4700912"/>
                  <a:ext cx="1080000" cy="1080000"/>
                  <a:chOff x="8947701" y="4700912"/>
                  <a:chExt cx="1080000" cy="1080000"/>
                </a:xfrm>
              </p:grpSpPr>
              <p:sp>
                <p:nvSpPr>
                  <p:cNvPr id="90" name="Diagrama de flujo: conector 89">
                    <a:extLst>
                      <a:ext uri="{FF2B5EF4-FFF2-40B4-BE49-F238E27FC236}">
                        <a16:creationId xmlns:a16="http://schemas.microsoft.com/office/drawing/2014/main" id="{9FBE5EB7-5F00-4A6B-B775-B9B42A6B77B2}"/>
                      </a:ext>
                    </a:extLst>
                  </p:cNvPr>
                  <p:cNvSpPr/>
                  <p:nvPr/>
                </p:nvSpPr>
                <p:spPr>
                  <a:xfrm>
                    <a:off x="8947701" y="4700912"/>
                    <a:ext cx="1080000" cy="1080000"/>
                  </a:xfrm>
                  <a:prstGeom prst="flowChartConnector">
                    <a:avLst/>
                  </a:prstGeom>
                  <a:solidFill>
                    <a:schemeClr val="bg1"/>
                  </a:solidFill>
                  <a:ln w="6350">
                    <a:solidFill>
                      <a:srgbClr val="D900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590" b="0" i="0" u="none" strike="noStrike" kern="1200" cap="none" spc="0" normalizeH="0" baseline="0" noProof="0">
                      <a:ln>
                        <a:noFill/>
                      </a:ln>
                      <a:solidFill>
                        <a:prstClr val="white"/>
                      </a:solidFill>
                      <a:effectLst/>
                      <a:uLnTx/>
                      <a:uFillTx/>
                      <a:latin typeface="Arial"/>
                      <a:ea typeface="+mn-ea"/>
                      <a:cs typeface="+mn-cs"/>
                    </a:endParaRPr>
                  </a:p>
                </p:txBody>
              </p:sp>
              <p:pic>
                <p:nvPicPr>
                  <p:cNvPr id="55" name="Picture 106">
                    <a:extLst>
                      <a:ext uri="{FF2B5EF4-FFF2-40B4-BE49-F238E27FC236}">
                        <a16:creationId xmlns:a16="http://schemas.microsoft.com/office/drawing/2014/main" id="{B779D7CE-4B3E-4831-814A-972CAE1ED5FA}"/>
                      </a:ext>
                    </a:extLst>
                  </p:cNvPr>
                  <p:cNvPicPr>
                    <a:picLocks noChangeAspect="1"/>
                  </p:cNvPicPr>
                  <p:nvPr/>
                </p:nvPicPr>
                <p:blipFill rotWithShape="1">
                  <a:blip r:embed="rId12" cstate="print"/>
                  <a:srcRect l="14116" t="13960" r="9826" b="10099"/>
                  <a:stretch/>
                </p:blipFill>
                <p:spPr>
                  <a:xfrm>
                    <a:off x="9314339" y="4838789"/>
                    <a:ext cx="385937" cy="352547"/>
                  </a:xfrm>
                  <a:prstGeom prst="rect">
                    <a:avLst/>
                  </a:prstGeom>
                </p:spPr>
              </p:pic>
              <p:pic>
                <p:nvPicPr>
                  <p:cNvPr id="56" name="Picture 108">
                    <a:extLst>
                      <a:ext uri="{FF2B5EF4-FFF2-40B4-BE49-F238E27FC236}">
                        <a16:creationId xmlns:a16="http://schemas.microsoft.com/office/drawing/2014/main" id="{844284E7-40A1-4A26-B7B2-9D660DA79F96}"/>
                      </a:ext>
                    </a:extLst>
                  </p:cNvPr>
                  <p:cNvPicPr>
                    <a:picLocks noChangeAspect="1"/>
                  </p:cNvPicPr>
                  <p:nvPr/>
                </p:nvPicPr>
                <p:blipFill rotWithShape="1">
                  <a:blip r:embed="rId13" cstate="print"/>
                  <a:srcRect t="27519" b="28421"/>
                  <a:stretch/>
                </p:blipFill>
                <p:spPr>
                  <a:xfrm>
                    <a:off x="9024943" y="5212068"/>
                    <a:ext cx="964730" cy="238033"/>
                  </a:xfrm>
                  <a:prstGeom prst="rect">
                    <a:avLst/>
                  </a:prstGeom>
                </p:spPr>
              </p:pic>
            </p:grpSp>
            <p:grpSp>
              <p:nvGrpSpPr>
                <p:cNvPr id="7" name="Grupo 6">
                  <a:extLst>
                    <a:ext uri="{FF2B5EF4-FFF2-40B4-BE49-F238E27FC236}">
                      <a16:creationId xmlns:a16="http://schemas.microsoft.com/office/drawing/2014/main" id="{96FB636B-5F17-AE41-B733-9E3BC9DEE0BD}"/>
                    </a:ext>
                  </a:extLst>
                </p:cNvPr>
                <p:cNvGrpSpPr/>
                <p:nvPr/>
              </p:nvGrpSpPr>
              <p:grpSpPr>
                <a:xfrm>
                  <a:off x="7550729" y="4682580"/>
                  <a:ext cx="1080000" cy="1080000"/>
                  <a:chOff x="7550729" y="4682580"/>
                  <a:chExt cx="1080000" cy="1080000"/>
                </a:xfrm>
              </p:grpSpPr>
              <p:sp>
                <p:nvSpPr>
                  <p:cNvPr id="96" name="Diagrama de flujo: conector 95">
                    <a:extLst>
                      <a:ext uri="{FF2B5EF4-FFF2-40B4-BE49-F238E27FC236}">
                        <a16:creationId xmlns:a16="http://schemas.microsoft.com/office/drawing/2014/main" id="{4A09B2E8-BA57-448B-86D8-EBAC7D1C7F04}"/>
                      </a:ext>
                    </a:extLst>
                  </p:cNvPr>
                  <p:cNvSpPr/>
                  <p:nvPr/>
                </p:nvSpPr>
                <p:spPr>
                  <a:xfrm>
                    <a:off x="7550729" y="4682580"/>
                    <a:ext cx="1080000" cy="1080000"/>
                  </a:xfrm>
                  <a:prstGeom prst="flowChartConnector">
                    <a:avLst/>
                  </a:prstGeom>
                  <a:solidFill>
                    <a:schemeClr val="bg1"/>
                  </a:solidFill>
                  <a:ln w="6350">
                    <a:solidFill>
                      <a:srgbClr val="D900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590" b="0" i="0" u="none" strike="noStrike" kern="1200" cap="none" spc="0" normalizeH="0" baseline="0" noProof="0">
                      <a:ln>
                        <a:noFill/>
                      </a:ln>
                      <a:solidFill>
                        <a:prstClr val="white"/>
                      </a:solidFill>
                      <a:effectLst/>
                      <a:uLnTx/>
                      <a:uFillTx/>
                      <a:latin typeface="Arial"/>
                      <a:ea typeface="+mn-ea"/>
                      <a:cs typeface="+mn-cs"/>
                    </a:endParaRPr>
                  </a:p>
                </p:txBody>
              </p:sp>
              <p:pic>
                <p:nvPicPr>
                  <p:cNvPr id="97" name="Picture 8" descr="Imagen relacionada">
                    <a:extLst>
                      <a:ext uri="{FF2B5EF4-FFF2-40B4-BE49-F238E27FC236}">
                        <a16:creationId xmlns:a16="http://schemas.microsoft.com/office/drawing/2014/main" id="{F1D5820C-7400-439B-BFFB-0FF9268E916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46918" y="4935032"/>
                    <a:ext cx="889281" cy="476317"/>
                  </a:xfrm>
                  <a:prstGeom prst="rect">
                    <a:avLst/>
                  </a:prstGeom>
                  <a:solidFill>
                    <a:schemeClr val="bg1"/>
                  </a:solidFill>
                  <a:ln>
                    <a:noFill/>
                  </a:ln>
                  <a:effectLst/>
                  <a:extLst/>
                </p:spPr>
              </p:pic>
              <p:sp>
                <p:nvSpPr>
                  <p:cNvPr id="40" name="Rectángulo 39">
                    <a:extLst>
                      <a:ext uri="{FF2B5EF4-FFF2-40B4-BE49-F238E27FC236}">
                        <a16:creationId xmlns:a16="http://schemas.microsoft.com/office/drawing/2014/main" id="{7D903598-0E29-42AA-9726-C79063DCDED5}"/>
                      </a:ext>
                    </a:extLst>
                  </p:cNvPr>
                  <p:cNvSpPr/>
                  <p:nvPr/>
                </p:nvSpPr>
                <p:spPr>
                  <a:xfrm>
                    <a:off x="7758150" y="5358337"/>
                    <a:ext cx="753418" cy="317347"/>
                  </a:xfrm>
                  <a:prstGeom prst="rect">
                    <a:avLst/>
                  </a:prstGeom>
                </p:spPr>
                <p:txBody>
                  <a:bodyPr wrap="none">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n-US" sz="1270" b="1" i="0" u="none" strike="noStrike" kern="1200" cap="none" spc="0" normalizeH="0" baseline="0" noProof="0">
                        <a:ln>
                          <a:noFill/>
                        </a:ln>
                        <a:solidFill>
                          <a:srgbClr val="D90040"/>
                        </a:solidFill>
                        <a:effectLst/>
                        <a:uLnTx/>
                        <a:uFillTx/>
                        <a:latin typeface="Arial"/>
                        <a:ea typeface="+mn-ea"/>
                        <a:cs typeface="+mn-cs"/>
                      </a:rPr>
                      <a:t>OMOP</a:t>
                    </a:r>
                    <a:endParaRPr kumimoji="0" lang="en-US" sz="1270" b="0" i="0" u="none" strike="noStrike" kern="1200" cap="none" spc="0" normalizeH="0" baseline="0" noProof="0">
                      <a:ln>
                        <a:noFill/>
                      </a:ln>
                      <a:solidFill>
                        <a:srgbClr val="D90040"/>
                      </a:solidFill>
                      <a:effectLst/>
                      <a:uLnTx/>
                      <a:uFillTx/>
                      <a:latin typeface="Arial"/>
                      <a:ea typeface="+mn-ea"/>
                      <a:cs typeface="+mn-cs"/>
                    </a:endParaRPr>
                  </a:p>
                </p:txBody>
              </p:sp>
            </p:grpSp>
            <p:grpSp>
              <p:nvGrpSpPr>
                <p:cNvPr id="8" name="Grupo 7">
                  <a:extLst>
                    <a:ext uri="{FF2B5EF4-FFF2-40B4-BE49-F238E27FC236}">
                      <a16:creationId xmlns:a16="http://schemas.microsoft.com/office/drawing/2014/main" id="{114F52A7-9633-6A4B-9A16-FAA5C1D871DF}"/>
                    </a:ext>
                  </a:extLst>
                </p:cNvPr>
                <p:cNvGrpSpPr/>
                <p:nvPr/>
              </p:nvGrpSpPr>
              <p:grpSpPr>
                <a:xfrm>
                  <a:off x="6168147" y="4688768"/>
                  <a:ext cx="1080000" cy="1080000"/>
                  <a:chOff x="6168147" y="4688768"/>
                  <a:chExt cx="1080000" cy="1080000"/>
                </a:xfrm>
              </p:grpSpPr>
              <p:sp>
                <p:nvSpPr>
                  <p:cNvPr id="92" name="Diagrama de flujo: conector 91">
                    <a:extLst>
                      <a:ext uri="{FF2B5EF4-FFF2-40B4-BE49-F238E27FC236}">
                        <a16:creationId xmlns:a16="http://schemas.microsoft.com/office/drawing/2014/main" id="{61091806-E146-41B8-ADB0-508845837EDA}"/>
                      </a:ext>
                    </a:extLst>
                  </p:cNvPr>
                  <p:cNvSpPr/>
                  <p:nvPr/>
                </p:nvSpPr>
                <p:spPr>
                  <a:xfrm>
                    <a:off x="6168147" y="4688768"/>
                    <a:ext cx="1080000" cy="1080000"/>
                  </a:xfrm>
                  <a:prstGeom prst="flowChartConnector">
                    <a:avLst/>
                  </a:prstGeom>
                  <a:solidFill>
                    <a:schemeClr val="bg1"/>
                  </a:solidFill>
                  <a:ln w="6350">
                    <a:solidFill>
                      <a:srgbClr val="D900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270" b="0" i="0" u="none" strike="noStrike" kern="1200" cap="none" spc="0" normalizeH="0" baseline="0" noProof="0">
                      <a:ln>
                        <a:noFill/>
                      </a:ln>
                      <a:solidFill>
                        <a:prstClr val="white"/>
                      </a:solidFill>
                      <a:effectLst/>
                      <a:uLnTx/>
                      <a:uFillTx/>
                      <a:latin typeface="Arial"/>
                      <a:ea typeface="+mn-ea"/>
                      <a:cs typeface="+mn-cs"/>
                    </a:endParaRPr>
                  </a:p>
                </p:txBody>
              </p:sp>
              <p:pic>
                <p:nvPicPr>
                  <p:cNvPr id="98" name="Picture 4" descr="Resultado de imagen de iso 27002">
                    <a:extLst>
                      <a:ext uri="{FF2B5EF4-FFF2-40B4-BE49-F238E27FC236}">
                        <a16:creationId xmlns:a16="http://schemas.microsoft.com/office/drawing/2014/main" id="{19B06998-4B0B-46C2-8C07-A84801FE98C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66861" y="4868505"/>
                    <a:ext cx="687115" cy="510617"/>
                  </a:xfrm>
                  <a:prstGeom prst="rect">
                    <a:avLst/>
                  </a:prstGeom>
                  <a:noFill/>
                  <a:extLst>
                    <a:ext uri="{909E8E84-426E-40DD-AFC4-6F175D3DCCD1}">
                      <a14:hiddenFill xmlns:a14="http://schemas.microsoft.com/office/drawing/2010/main">
                        <a:solidFill>
                          <a:srgbClr val="FFFFFF"/>
                        </a:solidFill>
                      </a14:hiddenFill>
                    </a:ext>
                  </a:extLst>
                </p:spPr>
              </p:pic>
              <p:sp>
                <p:nvSpPr>
                  <p:cNvPr id="99" name="Rectángulo 98">
                    <a:extLst>
                      <a:ext uri="{FF2B5EF4-FFF2-40B4-BE49-F238E27FC236}">
                        <a16:creationId xmlns:a16="http://schemas.microsoft.com/office/drawing/2014/main" id="{9FFD3D99-D877-4FA1-95F8-C4AEAA9BF5B2}"/>
                      </a:ext>
                    </a:extLst>
                  </p:cNvPr>
                  <p:cNvSpPr/>
                  <p:nvPr/>
                </p:nvSpPr>
                <p:spPr>
                  <a:xfrm>
                    <a:off x="6385323" y="5364414"/>
                    <a:ext cx="700385" cy="317347"/>
                  </a:xfrm>
                  <a:prstGeom prst="rect">
                    <a:avLst/>
                  </a:prstGeom>
                </p:spPr>
                <p:txBody>
                  <a:bodyPr wrap="none">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n-US" sz="1270" b="1" i="0" u="none" strike="noStrike" kern="1200" cap="none" spc="0" normalizeH="0" baseline="0" noProof="0">
                        <a:ln>
                          <a:noFill/>
                        </a:ln>
                        <a:solidFill>
                          <a:srgbClr val="D90040"/>
                        </a:solidFill>
                        <a:effectLst/>
                        <a:uLnTx/>
                        <a:uFillTx/>
                        <a:latin typeface="Arial"/>
                        <a:ea typeface="+mn-ea"/>
                        <a:cs typeface="+mn-cs"/>
                      </a:rPr>
                      <a:t>CNAF</a:t>
                    </a:r>
                    <a:endParaRPr kumimoji="0" lang="en-US" sz="1270" b="0" i="0" u="none" strike="noStrike" kern="1200" cap="none" spc="0" normalizeH="0" baseline="0" noProof="0">
                      <a:ln>
                        <a:noFill/>
                      </a:ln>
                      <a:solidFill>
                        <a:srgbClr val="D90040"/>
                      </a:solidFill>
                      <a:effectLst/>
                      <a:uLnTx/>
                      <a:uFillTx/>
                      <a:latin typeface="Arial"/>
                      <a:ea typeface="+mn-ea"/>
                      <a:cs typeface="+mn-cs"/>
                    </a:endParaRPr>
                  </a:p>
                </p:txBody>
              </p:sp>
            </p:grpSp>
            <p:sp>
              <p:nvSpPr>
                <p:cNvPr id="249" name="Rectángulo redondeado 104">
                  <a:extLst>
                    <a:ext uri="{FF2B5EF4-FFF2-40B4-BE49-F238E27FC236}">
                      <a16:creationId xmlns:a16="http://schemas.microsoft.com/office/drawing/2014/main" id="{5D6EFCBA-E0E5-834C-A3B1-4EE097A2963D}"/>
                    </a:ext>
                  </a:extLst>
                </p:cNvPr>
                <p:cNvSpPr/>
                <p:nvPr/>
              </p:nvSpPr>
              <p:spPr bwMode="auto">
                <a:xfrm>
                  <a:off x="6017899" y="3700024"/>
                  <a:ext cx="4181729" cy="351108"/>
                </a:xfrm>
                <a:prstGeom prst="round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ctr" defTabSz="363470" rtl="0" eaLnBrk="1" fontAlgn="auto" latinLnBrk="0" hangingPunct="1">
                    <a:lnSpc>
                      <a:spcPct val="100000"/>
                    </a:lnSpc>
                    <a:spcBef>
                      <a:spcPct val="0"/>
                    </a:spcBef>
                    <a:spcAft>
                      <a:spcPts val="0"/>
                    </a:spcAft>
                    <a:buClrTx/>
                    <a:buSzTx/>
                    <a:buFontTx/>
                    <a:buNone/>
                    <a:tabLst/>
                    <a:defRPr/>
                  </a:pPr>
                  <a:r>
                    <a:rPr kumimoji="0" lang="en-US" sz="1270" b="0" i="0" u="none" strike="noStrike" kern="1200" cap="none" spc="0" normalizeH="0" baseline="0" noProof="0">
                      <a:ln>
                        <a:noFill/>
                      </a:ln>
                      <a:solidFill>
                        <a:prstClr val="black"/>
                      </a:solidFill>
                      <a:effectLst/>
                      <a:uLnTx/>
                      <a:uFillTx/>
                      <a:latin typeface="Arial"/>
                      <a:ea typeface="+mn-ea"/>
                      <a:cs typeface="+mn-cs"/>
                    </a:rPr>
                    <a:t>Access restrictions</a:t>
                  </a:r>
                </a:p>
              </p:txBody>
            </p:sp>
          </p:grpSp>
          <p:grpSp>
            <p:nvGrpSpPr>
              <p:cNvPr id="3" name="Grupo 2">
                <a:extLst>
                  <a:ext uri="{FF2B5EF4-FFF2-40B4-BE49-F238E27FC236}">
                    <a16:creationId xmlns:a16="http://schemas.microsoft.com/office/drawing/2014/main" id="{8CA12B23-EB83-7A4D-80CB-44D98BB8BC0D}"/>
                  </a:ext>
                </a:extLst>
              </p:cNvPr>
              <p:cNvGrpSpPr/>
              <p:nvPr/>
            </p:nvGrpSpPr>
            <p:grpSpPr>
              <a:xfrm>
                <a:off x="726106" y="200482"/>
                <a:ext cx="2355761" cy="987846"/>
                <a:chOff x="726106" y="200482"/>
                <a:chExt cx="2355761" cy="987846"/>
              </a:xfrm>
            </p:grpSpPr>
            <p:sp>
              <p:nvSpPr>
                <p:cNvPr id="160" name="Rectangle: Rounded Corners 4">
                  <a:extLst>
                    <a:ext uri="{FF2B5EF4-FFF2-40B4-BE49-F238E27FC236}">
                      <a16:creationId xmlns:a16="http://schemas.microsoft.com/office/drawing/2014/main" id="{0FF28E99-8A80-C64A-AF7A-152ED433A964}"/>
                    </a:ext>
                  </a:extLst>
                </p:cNvPr>
                <p:cNvSpPr/>
                <p:nvPr/>
              </p:nvSpPr>
              <p:spPr>
                <a:xfrm>
                  <a:off x="726106" y="200482"/>
                  <a:ext cx="2355761" cy="987846"/>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451" b="1" i="0" u="none" strike="noStrike" kern="1200" cap="none" spc="0" normalizeH="0" baseline="0" noProof="0">
                      <a:ln>
                        <a:noFill/>
                      </a:ln>
                      <a:solidFill>
                        <a:prstClr val="black"/>
                      </a:solidFill>
                      <a:effectLst/>
                      <a:uLnTx/>
                      <a:uFillTx/>
                      <a:latin typeface="Arial"/>
                      <a:ea typeface="+mn-ea"/>
                      <a:cs typeface="+mn-cs"/>
                    </a:rPr>
                    <a:t>Studies</a:t>
                  </a:r>
                </a:p>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088" b="1" i="0" u="none" strike="noStrike" kern="1200" cap="none" spc="0" normalizeH="0" baseline="0" noProof="0">
                    <a:ln>
                      <a:noFill/>
                    </a:ln>
                    <a:solidFill>
                      <a:prstClr val="black"/>
                    </a:solidFill>
                    <a:effectLst/>
                    <a:uLnTx/>
                    <a:uFillTx/>
                    <a:latin typeface="Arial"/>
                    <a:ea typeface="+mn-ea"/>
                    <a:cs typeface="+mn-cs"/>
                  </a:endParaRPr>
                </a:p>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451" b="1" i="0" u="none" strike="noStrike" kern="1200" cap="none" spc="0" normalizeH="0" baseline="0" noProof="0">
                      <a:ln>
                        <a:noFill/>
                      </a:ln>
                      <a:solidFill>
                        <a:prstClr val="black"/>
                      </a:solidFill>
                      <a:effectLst/>
                      <a:uLnTx/>
                      <a:uFillTx/>
                      <a:latin typeface="Arial"/>
                      <a:ea typeface="+mn-ea"/>
                      <a:cs typeface="+mn-cs"/>
                    </a:rPr>
                    <a:t>Research questions</a:t>
                  </a:r>
                </a:p>
              </p:txBody>
            </p:sp>
            <p:cxnSp>
              <p:nvCxnSpPr>
                <p:cNvPr id="161" name="Straight Arrow Connector 17">
                  <a:extLst>
                    <a:ext uri="{FF2B5EF4-FFF2-40B4-BE49-F238E27FC236}">
                      <a16:creationId xmlns:a16="http://schemas.microsoft.com/office/drawing/2014/main" id="{919205E5-427C-2547-92FB-065F1FAB903D}"/>
                    </a:ext>
                  </a:extLst>
                </p:cNvPr>
                <p:cNvCxnSpPr>
                  <a:cxnSpLocks/>
                </p:cNvCxnSpPr>
                <p:nvPr/>
              </p:nvCxnSpPr>
              <p:spPr>
                <a:xfrm flipH="1">
                  <a:off x="1897078" y="614423"/>
                  <a:ext cx="2245" cy="216000"/>
                </a:xfrm>
                <a:prstGeom prst="straightConnector1">
                  <a:avLst/>
                </a:prstGeom>
                <a:ln w="6350">
                  <a:solidFill>
                    <a:srgbClr val="2F528F"/>
                  </a:solidFill>
                  <a:tailEnd type="triangle"/>
                </a:ln>
              </p:spPr>
              <p:style>
                <a:lnRef idx="1">
                  <a:schemeClr val="accent6"/>
                </a:lnRef>
                <a:fillRef idx="0">
                  <a:schemeClr val="accent6"/>
                </a:fillRef>
                <a:effectRef idx="0">
                  <a:schemeClr val="accent6"/>
                </a:effectRef>
                <a:fontRef idx="minor">
                  <a:schemeClr val="tx1"/>
                </a:fontRef>
              </p:style>
            </p:cxnSp>
          </p:grpSp>
          <p:sp>
            <p:nvSpPr>
              <p:cNvPr id="266" name="Rectangle: Rounded Corners 4">
                <a:extLst>
                  <a:ext uri="{FF2B5EF4-FFF2-40B4-BE49-F238E27FC236}">
                    <a16:creationId xmlns:a16="http://schemas.microsoft.com/office/drawing/2014/main" id="{64594520-D4E6-9346-8136-ADDF3CD027B1}"/>
                  </a:ext>
                </a:extLst>
              </p:cNvPr>
              <p:cNvSpPr/>
              <p:nvPr/>
            </p:nvSpPr>
            <p:spPr>
              <a:xfrm>
                <a:off x="6878552" y="205301"/>
                <a:ext cx="2355761" cy="987846"/>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451" b="1" i="0" u="none" strike="noStrike" kern="1200" cap="none" spc="0" normalizeH="0" baseline="0" noProof="0">
                    <a:ln>
                      <a:noFill/>
                    </a:ln>
                    <a:solidFill>
                      <a:prstClr val="black"/>
                    </a:solidFill>
                    <a:effectLst/>
                    <a:uLnTx/>
                    <a:uFillTx/>
                    <a:latin typeface="Arial"/>
                    <a:ea typeface="+mn-ea"/>
                    <a:cs typeface="+mn-cs"/>
                  </a:rPr>
                  <a:t>Data Lake</a:t>
                </a:r>
              </a:p>
            </p:txBody>
          </p:sp>
        </p:grpSp>
      </p:grpSp>
    </p:spTree>
    <p:extLst>
      <p:ext uri="{BB962C8B-B14F-4D97-AF65-F5344CB8AC3E}">
        <p14:creationId xmlns:p14="http://schemas.microsoft.com/office/powerpoint/2010/main" val="306864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785F8B82-90D8-E843-9C6F-05BE05910DF5}"/>
              </a:ext>
            </a:extLst>
          </p:cNvPr>
          <p:cNvGrpSpPr/>
          <p:nvPr/>
        </p:nvGrpSpPr>
        <p:grpSpPr>
          <a:xfrm>
            <a:off x="1249766" y="1071028"/>
            <a:ext cx="9697514" cy="5786972"/>
            <a:chOff x="-1" y="1181106"/>
            <a:chExt cx="10694203" cy="6381744"/>
          </a:xfrm>
        </p:grpSpPr>
        <p:pic>
          <p:nvPicPr>
            <p:cNvPr id="16" name="Imagen 15">
              <a:extLst>
                <a:ext uri="{FF2B5EF4-FFF2-40B4-BE49-F238E27FC236}">
                  <a16:creationId xmlns:a16="http://schemas.microsoft.com/office/drawing/2014/main" id="{863E8F6E-DF4E-5446-9CCD-F884C6CFB4F4}"/>
                </a:ext>
              </a:extLst>
            </p:cNvPr>
            <p:cNvPicPr>
              <a:picLocks noChangeAspect="1"/>
            </p:cNvPicPr>
            <p:nvPr/>
          </p:nvPicPr>
          <p:blipFill>
            <a:blip r:embed="rId3"/>
            <a:stretch>
              <a:fillRect/>
            </a:stretch>
          </p:blipFill>
          <p:spPr>
            <a:xfrm>
              <a:off x="0" y="1964186"/>
              <a:ext cx="10688638" cy="4379549"/>
            </a:xfrm>
            <a:prstGeom prst="rect">
              <a:avLst/>
            </a:prstGeom>
          </p:spPr>
        </p:pic>
        <p:grpSp>
          <p:nvGrpSpPr>
            <p:cNvPr id="6" name="Grupo 5">
              <a:extLst>
                <a:ext uri="{FF2B5EF4-FFF2-40B4-BE49-F238E27FC236}">
                  <a16:creationId xmlns:a16="http://schemas.microsoft.com/office/drawing/2014/main" id="{8E8552E9-C313-6542-BAD3-56BC6AB0B966}"/>
                </a:ext>
              </a:extLst>
            </p:cNvPr>
            <p:cNvGrpSpPr/>
            <p:nvPr/>
          </p:nvGrpSpPr>
          <p:grpSpPr>
            <a:xfrm>
              <a:off x="-1" y="1181106"/>
              <a:ext cx="10688638" cy="1602097"/>
              <a:chOff x="-1" y="1181106"/>
              <a:chExt cx="10688638" cy="1602097"/>
            </a:xfrm>
          </p:grpSpPr>
          <p:cxnSp>
            <p:nvCxnSpPr>
              <p:cNvPr id="34" name="Conector recto 33">
                <a:extLst>
                  <a:ext uri="{FF2B5EF4-FFF2-40B4-BE49-F238E27FC236}">
                    <a16:creationId xmlns:a16="http://schemas.microsoft.com/office/drawing/2014/main" id="{FCD53A40-3C95-5D45-AB7D-2C670B660F38}"/>
                  </a:ext>
                </a:extLst>
              </p:cNvPr>
              <p:cNvCxnSpPr>
                <a:cxnSpLocks/>
              </p:cNvCxnSpPr>
              <p:nvPr/>
            </p:nvCxnSpPr>
            <p:spPr>
              <a:xfrm>
                <a:off x="-1" y="1960804"/>
                <a:ext cx="10688638" cy="14355"/>
              </a:xfrm>
              <a:prstGeom prst="line">
                <a:avLst/>
              </a:prstGeom>
              <a:ln w="6350">
                <a:solidFill>
                  <a:srgbClr val="E5004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cxnSp>
          <p:sp>
            <p:nvSpPr>
              <p:cNvPr id="28" name="Diagrama de flujo: conector 24">
                <a:extLst>
                  <a:ext uri="{FF2B5EF4-FFF2-40B4-BE49-F238E27FC236}">
                    <a16:creationId xmlns:a16="http://schemas.microsoft.com/office/drawing/2014/main" id="{3F132C48-FA4C-CA4E-B57B-2467A952B3E2}"/>
                  </a:ext>
                </a:extLst>
              </p:cNvPr>
              <p:cNvSpPr/>
              <p:nvPr/>
            </p:nvSpPr>
            <p:spPr>
              <a:xfrm>
                <a:off x="930436" y="1205156"/>
                <a:ext cx="2436920" cy="1578047"/>
              </a:xfrm>
              <a:prstGeom prst="flowChartConnector">
                <a:avLst/>
              </a:prstGeom>
              <a:blipFill>
                <a:blip r:embed="rId4"/>
                <a:stretch>
                  <a:fillRect/>
                </a:stretch>
              </a:blipFill>
              <a:ln w="6350">
                <a:solidFill>
                  <a:srgbClr val="2F528F"/>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272" b="0" i="0" u="none" strike="noStrike" kern="1200" cap="none" spc="0" normalizeH="0" baseline="0" noProof="0">
                  <a:ln>
                    <a:noFill/>
                  </a:ln>
                  <a:solidFill>
                    <a:prstClr val="black"/>
                  </a:solidFill>
                  <a:effectLst/>
                  <a:uLnTx/>
                  <a:uFillTx/>
                  <a:latin typeface="Arial"/>
                  <a:ea typeface="+mn-ea"/>
                  <a:cs typeface="+mn-cs"/>
                </a:endParaRPr>
              </a:p>
            </p:txBody>
          </p:sp>
          <p:sp>
            <p:nvSpPr>
              <p:cNvPr id="27" name="Diagrama de flujo: conector 24">
                <a:extLst>
                  <a:ext uri="{FF2B5EF4-FFF2-40B4-BE49-F238E27FC236}">
                    <a16:creationId xmlns:a16="http://schemas.microsoft.com/office/drawing/2014/main" id="{6D866020-624C-7B4B-926D-353C2F27CF19}"/>
                  </a:ext>
                </a:extLst>
              </p:cNvPr>
              <p:cNvSpPr/>
              <p:nvPr/>
            </p:nvSpPr>
            <p:spPr>
              <a:xfrm>
                <a:off x="3939552" y="1181106"/>
                <a:ext cx="2436920" cy="1578047"/>
              </a:xfrm>
              <a:prstGeom prst="flowChartConnector">
                <a:avLst/>
              </a:prstGeom>
              <a:blipFill>
                <a:blip r:embed="rId5"/>
                <a:stretch>
                  <a:fillRect/>
                </a:stretch>
              </a:blipFill>
              <a:ln w="6350">
                <a:solidFill>
                  <a:srgbClr val="2F528F"/>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272" b="0" i="0" u="none" strike="noStrike" kern="1200" cap="none" spc="0" normalizeH="0" baseline="0" noProof="0">
                  <a:ln>
                    <a:noFill/>
                  </a:ln>
                  <a:solidFill>
                    <a:prstClr val="black"/>
                  </a:solidFill>
                  <a:effectLst/>
                  <a:uLnTx/>
                  <a:uFillTx/>
                  <a:latin typeface="Arial"/>
                  <a:ea typeface="+mn-ea"/>
                  <a:cs typeface="+mn-cs"/>
                </a:endParaRPr>
              </a:p>
            </p:txBody>
          </p:sp>
          <p:sp>
            <p:nvSpPr>
              <p:cNvPr id="22" name="Diagrama de flujo: conector 24">
                <a:extLst>
                  <a:ext uri="{FF2B5EF4-FFF2-40B4-BE49-F238E27FC236}">
                    <a16:creationId xmlns:a16="http://schemas.microsoft.com/office/drawing/2014/main" id="{1F747C15-6C07-B541-AD74-5E909A338ADB}"/>
                  </a:ext>
                </a:extLst>
              </p:cNvPr>
              <p:cNvSpPr/>
              <p:nvPr/>
            </p:nvSpPr>
            <p:spPr>
              <a:xfrm>
                <a:off x="6949721" y="1190815"/>
                <a:ext cx="2436920" cy="1578047"/>
              </a:xfrm>
              <a:prstGeom prst="flowChartConnector">
                <a:avLst/>
              </a:prstGeom>
              <a:blipFill>
                <a:blip r:embed="rId6">
                  <a:alphaModFix/>
                  <a:extLst>
                    <a:ext uri="{BEBA8EAE-BF5A-486C-A8C5-ECC9F3942E4B}">
                      <a14:imgProps xmlns:a14="http://schemas.microsoft.com/office/drawing/2010/main">
                        <a14:imgLayer>
                          <a14:imgEffect>
                            <a14:brightnessContrast contrast="39000"/>
                          </a14:imgEffect>
                        </a14:imgLayer>
                      </a14:imgProps>
                    </a:ext>
                  </a:extLst>
                </a:blip>
                <a:stretch>
                  <a:fillRect/>
                </a:stretch>
              </a:blipFill>
              <a:ln w="6350">
                <a:solidFill>
                  <a:srgbClr val="2F528F"/>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272" b="0" i="0" u="none" strike="noStrike" kern="1200" cap="none" spc="0" normalizeH="0" baseline="0" noProof="0">
                  <a:ln>
                    <a:noFill/>
                  </a:ln>
                  <a:solidFill>
                    <a:prstClr val="black"/>
                  </a:solidFill>
                  <a:effectLst/>
                  <a:uLnTx/>
                  <a:uFillTx/>
                  <a:latin typeface="Arial"/>
                  <a:ea typeface="+mn-ea"/>
                  <a:cs typeface="+mn-cs"/>
                </a:endParaRPr>
              </a:p>
            </p:txBody>
          </p:sp>
          <p:sp>
            <p:nvSpPr>
              <p:cNvPr id="31" name="Diagrama de flujo: conector 24">
                <a:extLst>
                  <a:ext uri="{FF2B5EF4-FFF2-40B4-BE49-F238E27FC236}">
                    <a16:creationId xmlns:a16="http://schemas.microsoft.com/office/drawing/2014/main" id="{E7E426F6-B258-A046-9850-DD61D91C48D5}"/>
                  </a:ext>
                </a:extLst>
              </p:cNvPr>
              <p:cNvSpPr/>
              <p:nvPr/>
            </p:nvSpPr>
            <p:spPr>
              <a:xfrm>
                <a:off x="927654" y="1205156"/>
                <a:ext cx="2436920" cy="1578047"/>
              </a:xfrm>
              <a:prstGeom prst="flowChartConnector">
                <a:avLst/>
              </a:prstGeom>
              <a:solidFill>
                <a:schemeClr val="bg1">
                  <a:alpha val="62000"/>
                </a:schemeClr>
              </a:solidFill>
              <a:ln w="6350">
                <a:solidFill>
                  <a:srgbClr val="2F528F"/>
                </a:solid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272" b="0" i="0" u="none" strike="noStrike" kern="1200" cap="none" spc="0" normalizeH="0" baseline="0" noProof="0">
                  <a:ln>
                    <a:noFill/>
                  </a:ln>
                  <a:solidFill>
                    <a:prstClr val="black"/>
                  </a:solidFill>
                  <a:effectLst/>
                  <a:uLnTx/>
                  <a:uFillTx/>
                  <a:latin typeface="Arial"/>
                  <a:ea typeface="+mn-ea"/>
                  <a:cs typeface="+mn-cs"/>
                </a:endParaRPr>
              </a:p>
            </p:txBody>
          </p:sp>
          <p:sp>
            <p:nvSpPr>
              <p:cNvPr id="35" name="Diagrama de flujo: conector 24">
                <a:extLst>
                  <a:ext uri="{FF2B5EF4-FFF2-40B4-BE49-F238E27FC236}">
                    <a16:creationId xmlns:a16="http://schemas.microsoft.com/office/drawing/2014/main" id="{3CE444AA-08F4-6F4D-BBA0-3AB677EC433E}"/>
                  </a:ext>
                </a:extLst>
              </p:cNvPr>
              <p:cNvSpPr/>
              <p:nvPr/>
            </p:nvSpPr>
            <p:spPr>
              <a:xfrm>
                <a:off x="3937304" y="1181106"/>
                <a:ext cx="2436920" cy="1578047"/>
              </a:xfrm>
              <a:prstGeom prst="flowChartConnector">
                <a:avLst/>
              </a:prstGeom>
              <a:solidFill>
                <a:schemeClr val="bg1">
                  <a:alpha val="62000"/>
                </a:schemeClr>
              </a:solidFill>
              <a:ln w="6350">
                <a:solidFill>
                  <a:srgbClr val="2F528F"/>
                </a:solid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272" b="0" i="0" u="none" strike="noStrike" kern="1200" cap="none" spc="0" normalizeH="0" baseline="0" noProof="0">
                  <a:ln>
                    <a:noFill/>
                  </a:ln>
                  <a:solidFill>
                    <a:prstClr val="black"/>
                  </a:solidFill>
                  <a:effectLst/>
                  <a:uLnTx/>
                  <a:uFillTx/>
                  <a:latin typeface="Arial"/>
                  <a:ea typeface="+mn-ea"/>
                  <a:cs typeface="+mn-cs"/>
                </a:endParaRPr>
              </a:p>
            </p:txBody>
          </p:sp>
          <p:sp>
            <p:nvSpPr>
              <p:cNvPr id="36" name="Diagrama de flujo: conector 24">
                <a:extLst>
                  <a:ext uri="{FF2B5EF4-FFF2-40B4-BE49-F238E27FC236}">
                    <a16:creationId xmlns:a16="http://schemas.microsoft.com/office/drawing/2014/main" id="{E326DE99-E69A-8B4F-A4D2-310A2C06EDF2}"/>
                  </a:ext>
                </a:extLst>
              </p:cNvPr>
              <p:cNvSpPr/>
              <p:nvPr/>
            </p:nvSpPr>
            <p:spPr>
              <a:xfrm>
                <a:off x="6946503" y="1186382"/>
                <a:ext cx="2436920" cy="1578047"/>
              </a:xfrm>
              <a:prstGeom prst="flowChartConnector">
                <a:avLst/>
              </a:prstGeom>
              <a:solidFill>
                <a:schemeClr val="bg1">
                  <a:alpha val="62000"/>
                </a:schemeClr>
              </a:solidFill>
              <a:ln w="6350">
                <a:solidFill>
                  <a:srgbClr val="2F528F"/>
                </a:solid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272" b="0" i="0" u="none" strike="noStrike" kern="1200" cap="none" spc="0" normalizeH="0" baseline="0" noProof="0">
                  <a:ln>
                    <a:noFill/>
                  </a:ln>
                  <a:solidFill>
                    <a:prstClr val="black"/>
                  </a:solidFill>
                  <a:effectLst/>
                  <a:uLnTx/>
                  <a:uFillTx/>
                  <a:latin typeface="Arial"/>
                  <a:ea typeface="+mn-ea"/>
                  <a:cs typeface="+mn-cs"/>
                </a:endParaRPr>
              </a:p>
            </p:txBody>
          </p:sp>
          <p:sp>
            <p:nvSpPr>
              <p:cNvPr id="2" name="CuadroTexto 1">
                <a:extLst>
                  <a:ext uri="{FF2B5EF4-FFF2-40B4-BE49-F238E27FC236}">
                    <a16:creationId xmlns:a16="http://schemas.microsoft.com/office/drawing/2014/main" id="{0262418F-DA77-C741-8B7A-4CDC2A28162E}"/>
                  </a:ext>
                </a:extLst>
              </p:cNvPr>
              <p:cNvSpPr txBox="1"/>
              <p:nvPr/>
            </p:nvSpPr>
            <p:spPr>
              <a:xfrm>
                <a:off x="3937303" y="1720704"/>
                <a:ext cx="2437745" cy="409695"/>
              </a:xfrm>
              <a:prstGeom prst="rect">
                <a:avLst/>
              </a:prstGeom>
              <a:noFill/>
              <a:ln>
                <a:noFill/>
              </a:ln>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814" b="1" i="0" u="none" strike="noStrike" kern="1200" cap="none" spc="0" normalizeH="0" baseline="0" noProof="0" dirty="0">
                    <a:ln>
                      <a:noFill/>
                    </a:ln>
                    <a:solidFill>
                      <a:prstClr val="black"/>
                    </a:solidFill>
                    <a:effectLst/>
                    <a:uLnTx/>
                    <a:uFillTx/>
                    <a:latin typeface="Arial"/>
                    <a:ea typeface="+mn-ea"/>
                    <a:cs typeface="+mn-cs"/>
                  </a:rPr>
                  <a:t>Myeloma</a:t>
                </a:r>
              </a:p>
            </p:txBody>
          </p:sp>
          <p:sp>
            <p:nvSpPr>
              <p:cNvPr id="3" name="CuadroTexto 2">
                <a:extLst>
                  <a:ext uri="{FF2B5EF4-FFF2-40B4-BE49-F238E27FC236}">
                    <a16:creationId xmlns:a16="http://schemas.microsoft.com/office/drawing/2014/main" id="{699D6DC5-6834-1B43-B1B0-22011E9F5BC8}"/>
                  </a:ext>
                </a:extLst>
              </p:cNvPr>
              <p:cNvSpPr txBox="1"/>
              <p:nvPr/>
            </p:nvSpPr>
            <p:spPr>
              <a:xfrm>
                <a:off x="928851" y="1722382"/>
                <a:ext cx="2426219" cy="409695"/>
              </a:xfrm>
              <a:prstGeom prst="rect">
                <a:avLst/>
              </a:prstGeom>
              <a:noFill/>
              <a:ln>
                <a:noFill/>
              </a:ln>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814" b="1" i="0" u="none" strike="noStrike" kern="1200" cap="none" spc="0" normalizeH="0" baseline="0" noProof="0" dirty="0">
                    <a:ln>
                      <a:noFill/>
                    </a:ln>
                    <a:solidFill>
                      <a:prstClr val="black"/>
                    </a:solidFill>
                    <a:effectLst/>
                    <a:uLnTx/>
                    <a:uFillTx/>
                    <a:latin typeface="Arial"/>
                    <a:ea typeface="+mn-ea"/>
                    <a:cs typeface="+mn-cs"/>
                  </a:rPr>
                  <a:t>Leukemia</a:t>
                </a:r>
              </a:p>
            </p:txBody>
          </p:sp>
          <p:sp>
            <p:nvSpPr>
              <p:cNvPr id="39" name="CuadroTexto 38">
                <a:extLst>
                  <a:ext uri="{FF2B5EF4-FFF2-40B4-BE49-F238E27FC236}">
                    <a16:creationId xmlns:a16="http://schemas.microsoft.com/office/drawing/2014/main" id="{1415B566-37A7-4B4F-B13C-9133F6B10437}"/>
                  </a:ext>
                </a:extLst>
              </p:cNvPr>
              <p:cNvSpPr txBox="1"/>
              <p:nvPr/>
            </p:nvSpPr>
            <p:spPr>
              <a:xfrm>
                <a:off x="6944109" y="1720704"/>
                <a:ext cx="2436096" cy="409695"/>
              </a:xfrm>
              <a:prstGeom prst="rect">
                <a:avLst/>
              </a:prstGeom>
              <a:noFill/>
              <a:ln>
                <a:noFill/>
              </a:ln>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814" b="1" i="0" u="none" strike="noStrike" kern="1200" cap="none" spc="0" normalizeH="0" baseline="0" noProof="0" dirty="0">
                    <a:ln>
                      <a:noFill/>
                    </a:ln>
                    <a:solidFill>
                      <a:prstClr val="black"/>
                    </a:solidFill>
                    <a:effectLst/>
                    <a:uLnTx/>
                    <a:uFillTx/>
                    <a:latin typeface="Arial"/>
                    <a:ea typeface="+mn-ea"/>
                    <a:cs typeface="+mn-cs"/>
                  </a:rPr>
                  <a:t>Lymphoma</a:t>
                </a:r>
              </a:p>
            </p:txBody>
          </p:sp>
        </p:grpSp>
        <p:pic>
          <p:nvPicPr>
            <p:cNvPr id="23" name="Picture 10">
              <a:extLst>
                <a:ext uri="{FF2B5EF4-FFF2-40B4-BE49-F238E27FC236}">
                  <a16:creationId xmlns:a16="http://schemas.microsoft.com/office/drawing/2014/main" id="{4E0D7B0B-549D-554A-A4B8-5001434E2A96}"/>
                </a:ext>
              </a:extLst>
            </p:cNvPr>
            <p:cNvPicPr>
              <a:picLocks noChangeAspect="1"/>
            </p:cNvPicPr>
            <p:nvPr/>
          </p:nvPicPr>
          <p:blipFill>
            <a:blip r:embed="rId7" cstate="print">
              <a:extLst>
                <a:ext uri="{BEBA8EAE-BF5A-486C-A8C5-ECC9F3942E4B}">
                  <a14:imgProps xmlns:a14="http://schemas.microsoft.com/office/drawing/2010/main">
                    <a14:imgLayer>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9958773" y="6562594"/>
              <a:ext cx="729865" cy="1000256"/>
            </a:xfrm>
            <a:prstGeom prst="rect">
              <a:avLst/>
            </a:prstGeom>
          </p:spPr>
        </p:pic>
        <p:grpSp>
          <p:nvGrpSpPr>
            <p:cNvPr id="4" name="Grupo 3">
              <a:extLst>
                <a:ext uri="{FF2B5EF4-FFF2-40B4-BE49-F238E27FC236}">
                  <a16:creationId xmlns:a16="http://schemas.microsoft.com/office/drawing/2014/main" id="{138D1F6D-A1F6-DA43-8CC2-B1CCBE6917AF}"/>
                </a:ext>
              </a:extLst>
            </p:cNvPr>
            <p:cNvGrpSpPr/>
            <p:nvPr/>
          </p:nvGrpSpPr>
          <p:grpSpPr>
            <a:xfrm>
              <a:off x="3604344" y="2540271"/>
              <a:ext cx="3602798" cy="3673531"/>
              <a:chOff x="3604344" y="2540271"/>
              <a:chExt cx="3602798" cy="3673531"/>
            </a:xfrm>
          </p:grpSpPr>
          <p:sp>
            <p:nvSpPr>
              <p:cNvPr id="25" name="Rectángulo 24">
                <a:extLst>
                  <a:ext uri="{FF2B5EF4-FFF2-40B4-BE49-F238E27FC236}">
                    <a16:creationId xmlns:a16="http://schemas.microsoft.com/office/drawing/2014/main" id="{CDCC8749-CA94-8240-9226-06EFF45A2A9B}"/>
                  </a:ext>
                </a:extLst>
              </p:cNvPr>
              <p:cNvSpPr/>
              <p:nvPr/>
            </p:nvSpPr>
            <p:spPr>
              <a:xfrm rot="654810">
                <a:off x="3604344" y="4172071"/>
                <a:ext cx="3602798" cy="772055"/>
              </a:xfrm>
              <a:prstGeom prst="rect">
                <a:avLst/>
              </a:prstGeom>
              <a:solidFill>
                <a:schemeClr val="bg1">
                  <a:alpha val="98824"/>
                </a:schemeClr>
              </a:solidFill>
              <a:effectLst>
                <a:outerShdw blurRad="50800" dist="38100" dir="13500000" algn="br" rotWithShape="0">
                  <a:prstClr val="black">
                    <a:alpha val="40000"/>
                  </a:prstClr>
                </a:outerShdw>
              </a:effectLst>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US" sz="3264" b="0" i="0" u="none" strike="noStrike" kern="1200" cap="none" spc="0" normalizeH="0" baseline="0" noProof="0">
                  <a:ln>
                    <a:noFill/>
                  </a:ln>
                  <a:solidFill>
                    <a:prstClr val="black"/>
                  </a:solidFill>
                  <a:effectLst/>
                  <a:uLnTx/>
                  <a:uFillTx/>
                  <a:latin typeface="Arial"/>
                  <a:ea typeface="+mn-ea"/>
                  <a:cs typeface="+mn-cs"/>
                </a:endParaRPr>
              </a:p>
            </p:txBody>
          </p:sp>
          <p:pic>
            <p:nvPicPr>
              <p:cNvPr id="5" name="Imagen 4">
                <a:extLst>
                  <a:ext uri="{FF2B5EF4-FFF2-40B4-BE49-F238E27FC236}">
                    <a16:creationId xmlns:a16="http://schemas.microsoft.com/office/drawing/2014/main" id="{64F9B32A-EC88-714F-A3AD-3FCD13DCD20D}"/>
                  </a:ext>
                </a:extLst>
              </p:cNvPr>
              <p:cNvPicPr>
                <a:picLocks noChangeAspect="1"/>
              </p:cNvPicPr>
              <p:nvPr/>
            </p:nvPicPr>
            <p:blipFill rotWithShape="1">
              <a:blip r:embed="rId8"/>
              <a:srcRect b="39882"/>
              <a:stretch/>
            </p:blipFill>
            <p:spPr>
              <a:xfrm rot="659832">
                <a:off x="3707578" y="2549052"/>
                <a:ext cx="3429000" cy="3664750"/>
              </a:xfrm>
              <a:prstGeom prst="rect">
                <a:avLst/>
              </a:prstGeom>
              <a:effectLst/>
            </p:spPr>
          </p:pic>
          <p:sp>
            <p:nvSpPr>
              <p:cNvPr id="24" name="CuadroTexto 23">
                <a:extLst>
                  <a:ext uri="{FF2B5EF4-FFF2-40B4-BE49-F238E27FC236}">
                    <a16:creationId xmlns:a16="http://schemas.microsoft.com/office/drawing/2014/main" id="{5652FBEB-BB51-4C46-B53C-85E10097017C}"/>
                  </a:ext>
                </a:extLst>
              </p:cNvPr>
              <p:cNvSpPr txBox="1"/>
              <p:nvPr/>
            </p:nvSpPr>
            <p:spPr>
              <a:xfrm rot="670649">
                <a:off x="5596309" y="2540271"/>
                <a:ext cx="747973" cy="348036"/>
              </a:xfrm>
              <a:prstGeom prst="rect">
                <a:avLst/>
              </a:prstGeom>
              <a:noFill/>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n-US" sz="1451" b="1" i="0" u="none" strike="noStrike" kern="1200" cap="none" spc="0" normalizeH="0" baseline="0" noProof="0" dirty="0">
                    <a:ln>
                      <a:noFill/>
                    </a:ln>
                    <a:solidFill>
                      <a:prstClr val="black"/>
                    </a:solidFill>
                    <a:effectLst/>
                    <a:uLnTx/>
                    <a:uFillTx/>
                    <a:latin typeface="Arial"/>
                    <a:ea typeface="+mn-ea"/>
                    <a:cs typeface="+mn-cs"/>
                  </a:rPr>
                  <a:t>P - 45</a:t>
                </a:r>
              </a:p>
            </p:txBody>
          </p:sp>
        </p:grpSp>
        <p:sp>
          <p:nvSpPr>
            <p:cNvPr id="46" name="Rounded Rectangle 183">
              <a:extLst>
                <a:ext uri="{FF2B5EF4-FFF2-40B4-BE49-F238E27FC236}">
                  <a16:creationId xmlns:a16="http://schemas.microsoft.com/office/drawing/2014/main" id="{E7F29F0E-1E81-AA4D-B405-89BCE21B00E8}"/>
                </a:ext>
              </a:extLst>
            </p:cNvPr>
            <p:cNvSpPr/>
            <p:nvPr/>
          </p:nvSpPr>
          <p:spPr>
            <a:xfrm>
              <a:off x="5564" y="5960966"/>
              <a:ext cx="10688638" cy="400199"/>
            </a:xfrm>
            <a:prstGeom prst="roundRect">
              <a:avLst/>
            </a:prstGeom>
            <a:solidFill>
              <a:srgbClr val="D9004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363470" rtl="0" eaLnBrk="1" fontAlgn="auto" latinLnBrk="0" hangingPunct="1">
                <a:lnSpc>
                  <a:spcPct val="100000"/>
                </a:lnSpc>
                <a:spcBef>
                  <a:spcPts val="0"/>
                </a:spcBef>
                <a:spcAft>
                  <a:spcPts val="0"/>
                </a:spcAft>
                <a:buClrTx/>
                <a:buSzTx/>
                <a:buFontTx/>
                <a:buNone/>
                <a:tabLst/>
                <a:defRPr/>
              </a:pPr>
              <a:r>
                <a:rPr kumimoji="0" lang="en-US" sz="2176" b="0" i="0" u="none" strike="noStrike" kern="1200" cap="none" spc="0" normalizeH="0" baseline="0" noProof="0">
                  <a:ln>
                    <a:noFill/>
                  </a:ln>
                  <a:solidFill>
                    <a:prstClr val="white"/>
                  </a:solidFill>
                  <a:effectLst/>
                  <a:uLnTx/>
                  <a:uFillTx/>
                  <a:latin typeface="Arial"/>
                  <a:ea typeface="+mn-ea"/>
                  <a:cs typeface="+mn-cs"/>
                </a:rPr>
                <a:t>Ongoing &amp; upcoming </a:t>
              </a:r>
              <a:r>
                <a:rPr kumimoji="0" lang="en-US" sz="2176" b="1" i="0" u="none" strike="noStrike" kern="1200" cap="none" spc="0" normalizeH="0" baseline="0" noProof="0">
                  <a:ln>
                    <a:noFill/>
                  </a:ln>
                  <a:solidFill>
                    <a:prstClr val="white"/>
                  </a:solidFill>
                  <a:effectLst/>
                  <a:uLnTx/>
                  <a:uFillTx/>
                  <a:latin typeface="Arial"/>
                  <a:ea typeface="+mn-ea"/>
                  <a:cs typeface="+mn-cs"/>
                </a:rPr>
                <a:t>studies</a:t>
              </a:r>
              <a:endParaRPr kumimoji="0" lang="en-US" sz="2539" b="1"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3474445096"/>
      </p:ext>
    </p:extLst>
  </p:cSld>
  <p:clrMapOvr>
    <a:masterClrMapping/>
  </p:clrMapOvr>
</p:sld>
</file>

<file path=ppt/theme/theme1.xml><?xml version="1.0" encoding="utf-8"?>
<a:theme xmlns:a="http://schemas.openxmlformats.org/drawingml/2006/main" name="IMI_ppt_template">
  <a:themeElements>
    <a:clrScheme name="IMI colour palette">
      <a:dk1>
        <a:sysClr val="windowText" lastClr="000000"/>
      </a:dk1>
      <a:lt1>
        <a:sysClr val="window" lastClr="FFFFFF"/>
      </a:lt1>
      <a:dk2>
        <a:srgbClr val="005A76"/>
      </a:dk2>
      <a:lt2>
        <a:srgbClr val="D0E6E8"/>
      </a:lt2>
      <a:accent1>
        <a:srgbClr val="06715C"/>
      </a:accent1>
      <a:accent2>
        <a:srgbClr val="007540"/>
      </a:accent2>
      <a:accent3>
        <a:srgbClr val="005A76"/>
      </a:accent3>
      <a:accent4>
        <a:srgbClr val="005F90"/>
      </a:accent4>
      <a:accent5>
        <a:srgbClr val="744364"/>
      </a:accent5>
      <a:accent6>
        <a:srgbClr val="A35A24"/>
      </a:accent6>
      <a:hlink>
        <a:srgbClr val="008F75"/>
      </a:hlink>
      <a:folHlink>
        <a:srgbClr val="008F75"/>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MI Chart background">
  <a:themeElements>
    <a:clrScheme name="IMI colour palette">
      <a:dk1>
        <a:sysClr val="windowText" lastClr="000000"/>
      </a:dk1>
      <a:lt1>
        <a:sysClr val="window" lastClr="FFFFFF"/>
      </a:lt1>
      <a:dk2>
        <a:srgbClr val="005A76"/>
      </a:dk2>
      <a:lt2>
        <a:srgbClr val="D0E6E8"/>
      </a:lt2>
      <a:accent1>
        <a:srgbClr val="06715C"/>
      </a:accent1>
      <a:accent2>
        <a:srgbClr val="007540"/>
      </a:accent2>
      <a:accent3>
        <a:srgbClr val="005A76"/>
      </a:accent3>
      <a:accent4>
        <a:srgbClr val="005F90"/>
      </a:accent4>
      <a:accent5>
        <a:srgbClr val="744364"/>
      </a:accent5>
      <a:accent6>
        <a:srgbClr val="A35A24"/>
      </a:accent6>
      <a:hlink>
        <a:srgbClr val="008F75"/>
      </a:hlink>
      <a:folHlink>
        <a:srgbClr val="008F75"/>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5D7A5">
            <a:alpha val="98824"/>
          </a:srgbClr>
        </a:solidFill>
      </a:spPr>
      <a:bodyPr vert="horz" wrap="square" lIns="108000" tIns="108000" rIns="108000" bIns="108000">
        <a:spAutoFit/>
      </a:bodyPr>
      <a:lstStyle>
        <a:defPPr defTabSz="457200">
          <a:spcBef>
            <a:spcPct val="20000"/>
          </a:spcBef>
          <a:buFont typeface="Arial"/>
          <a:buNone/>
          <a:defRPr sz="3600">
            <a:solidFill>
              <a:schemeClr val="tx1"/>
            </a:solidFill>
            <a:latin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Words>
  <Application>Microsoft Office PowerPoint</Application>
  <PresentationFormat>Widescreen</PresentationFormat>
  <Paragraphs>46</Paragraphs>
  <Slides>5</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MS PGothic</vt:lpstr>
      <vt:lpstr>Arial</vt:lpstr>
      <vt:lpstr>Arial Regular</vt:lpstr>
      <vt:lpstr>Calibri</vt:lpstr>
      <vt:lpstr>Corbel</vt:lpstr>
      <vt:lpstr>Helvetica</vt:lpstr>
      <vt:lpstr>Times New Roman</vt:lpstr>
      <vt:lpstr>Wingdings</vt:lpstr>
      <vt:lpstr>IMI_ppt_template</vt:lpstr>
      <vt:lpstr>IMI Chart background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AMERKAD Nassima ( IMI )</dc:creator>
  <cp:lastModifiedBy>AMERKAD Nassima ( IMI )</cp:lastModifiedBy>
  <cp:revision>1</cp:revision>
  <dcterms:created xsi:type="dcterms:W3CDTF">2018-10-29T14:23:11Z</dcterms:created>
  <dcterms:modified xsi:type="dcterms:W3CDTF">2018-10-29T14:23:21Z</dcterms:modified>
</cp:coreProperties>
</file>